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28f7f0bbe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a0b6282ab44b7"/>
  </p:sldMasterIdLst>
  <p:sldIdLst>
    <p:sldId xmlns:r="http://schemas.openxmlformats.org/officeDocument/2006/relationships" id="256" r:id="Rd746a55a6bdc4a6b"/>
    <p:sldId xmlns:r="http://schemas.openxmlformats.org/officeDocument/2006/relationships" id="257" r:id="R48026a7fba4e4f79"/>
    <p:sldId xmlns:r="http://schemas.openxmlformats.org/officeDocument/2006/relationships" id="258" r:id="R7c157b255c344a04"/>
    <p:sldId xmlns:r="http://schemas.openxmlformats.org/officeDocument/2006/relationships" id="259" r:id="R03665c5aad9842dd"/>
    <p:sldId xmlns:r="http://schemas.openxmlformats.org/officeDocument/2006/relationships" id="260" r:id="R20850a91eb5b46cc"/>
    <p:sldId xmlns:r="http://schemas.openxmlformats.org/officeDocument/2006/relationships" id="261" r:id="Rd3522a22875a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a0b6282ab44b7" /><Relationship Type="http://schemas.openxmlformats.org/officeDocument/2006/relationships/slide" Target="/ppt/slides/slide1.xml" Id="Rd746a55a6bdc4a6b" /><Relationship Type="http://schemas.openxmlformats.org/officeDocument/2006/relationships/slide" Target="/ppt/slides/slide2.xml" Id="R48026a7fba4e4f79" /><Relationship Type="http://schemas.openxmlformats.org/officeDocument/2006/relationships/slide" Target="/ppt/slides/slide3.xml" Id="R7c157b255c344a04" /><Relationship Type="http://schemas.openxmlformats.org/officeDocument/2006/relationships/slide" Target="/ppt/slides/slide4.xml" Id="R03665c5aad9842dd" /><Relationship Type="http://schemas.openxmlformats.org/officeDocument/2006/relationships/slide" Target="/ppt/slides/slide5.xml" Id="R20850a91eb5b46cc" /><Relationship Type="http://schemas.openxmlformats.org/officeDocument/2006/relationships/slide" Target="/ppt/slides/slide6.xml" Id="Rd3522a22875a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6262e1c474a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22424f4d4a9f" /><Relationship Type="http://schemas.openxmlformats.org/officeDocument/2006/relationships/theme" Target="/ppt/slideMasters/theme/theme1.xml" Id="R0f2a003e72f0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522424f4d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c7aa43fa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9fa9628f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3bce23296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b761e33f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5e6e1b365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8fbf407d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