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e5b5cfa33a45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0c26cae208430f"/>
  </p:sldMasterIdLst>
  <p:sldIdLst>
    <p:sldId xmlns:r="http://schemas.openxmlformats.org/officeDocument/2006/relationships" id="256" r:id="R7b73f8f5b94e448c"/>
    <p:sldId xmlns:r="http://schemas.openxmlformats.org/officeDocument/2006/relationships" id="257" r:id="R55df4348e6b948a0"/>
    <p:sldId xmlns:r="http://schemas.openxmlformats.org/officeDocument/2006/relationships" id="258" r:id="R780b8ab1cbcd44ec"/>
    <p:sldId xmlns:r="http://schemas.openxmlformats.org/officeDocument/2006/relationships" id="259" r:id="Rf9bc637546f54c5e"/>
    <p:sldId xmlns:r="http://schemas.openxmlformats.org/officeDocument/2006/relationships" id="260" r:id="Re6469e7ecf3e4ea2"/>
    <p:sldId xmlns:r="http://schemas.openxmlformats.org/officeDocument/2006/relationships" id="261" r:id="Rd047b5220d6d4430"/>
    <p:sldId xmlns:r="http://schemas.openxmlformats.org/officeDocument/2006/relationships" id="262" r:id="R09f09f14006345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c26cae208430f" /><Relationship Type="http://schemas.openxmlformats.org/officeDocument/2006/relationships/slide" Target="/ppt/slides/slide1.xml" Id="R7b73f8f5b94e448c" /><Relationship Type="http://schemas.openxmlformats.org/officeDocument/2006/relationships/slide" Target="/ppt/slides/slide2.xml" Id="R55df4348e6b948a0" /><Relationship Type="http://schemas.openxmlformats.org/officeDocument/2006/relationships/slide" Target="/ppt/slides/slide3.xml" Id="R780b8ab1cbcd44ec" /><Relationship Type="http://schemas.openxmlformats.org/officeDocument/2006/relationships/slide" Target="/ppt/slides/slide4.xml" Id="Rf9bc637546f54c5e" /><Relationship Type="http://schemas.openxmlformats.org/officeDocument/2006/relationships/slide" Target="/ppt/slides/slide5.xml" Id="Re6469e7ecf3e4ea2" /><Relationship Type="http://schemas.openxmlformats.org/officeDocument/2006/relationships/slide" Target="/ppt/slides/slide6.xml" Id="Rd047b5220d6d4430" /><Relationship Type="http://schemas.openxmlformats.org/officeDocument/2006/relationships/slide" Target="/ppt/slides/slide7.xml" Id="R09f09f14006345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cb489116a4b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327ec850f49ad" /><Relationship Type="http://schemas.openxmlformats.org/officeDocument/2006/relationships/theme" Target="/ppt/slideMasters/theme/theme1.xml" Id="Rb6c76d0909ab4c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0327ec850f49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e5bcba1c346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628bcfd0649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acb078bf04a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e84492dad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a0acff7b841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f9bdace2c49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c724bfba844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 FARM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FARM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9 178 184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46 336 493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147 998 113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bjorn.landsnes@ligo.no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897 311 852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