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30bb9796c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83a64c7ca4d03"/>
  </p:sldMasterIdLst>
  <p:sldIdLst>
    <p:sldId xmlns:r="http://schemas.openxmlformats.org/officeDocument/2006/relationships" id="256" r:id="R55b2531bec3a48df"/>
    <p:sldId xmlns:r="http://schemas.openxmlformats.org/officeDocument/2006/relationships" id="257" r:id="R08c75ae9fc934ea1"/>
    <p:sldId xmlns:r="http://schemas.openxmlformats.org/officeDocument/2006/relationships" id="258" r:id="Rf81334d8fcb8443b"/>
    <p:sldId xmlns:r="http://schemas.openxmlformats.org/officeDocument/2006/relationships" id="259" r:id="Rcf594b09410b4bf5"/>
    <p:sldId xmlns:r="http://schemas.openxmlformats.org/officeDocument/2006/relationships" id="260" r:id="Reb6ab6b459db4e62"/>
    <p:sldId xmlns:r="http://schemas.openxmlformats.org/officeDocument/2006/relationships" id="261" r:id="Rd0cde2fa492b4b31"/>
    <p:sldId xmlns:r="http://schemas.openxmlformats.org/officeDocument/2006/relationships" id="262" r:id="Rd0bacb3bfb20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83a64c7ca4d03" /><Relationship Type="http://schemas.openxmlformats.org/officeDocument/2006/relationships/slide" Target="/ppt/slides/slide1.xml" Id="R55b2531bec3a48df" /><Relationship Type="http://schemas.openxmlformats.org/officeDocument/2006/relationships/slide" Target="/ppt/slides/slide2.xml" Id="R08c75ae9fc934ea1" /><Relationship Type="http://schemas.openxmlformats.org/officeDocument/2006/relationships/slide" Target="/ppt/slides/slide3.xml" Id="Rf81334d8fcb8443b" /><Relationship Type="http://schemas.openxmlformats.org/officeDocument/2006/relationships/slide" Target="/ppt/slides/slide4.xml" Id="Rcf594b09410b4bf5" /><Relationship Type="http://schemas.openxmlformats.org/officeDocument/2006/relationships/slide" Target="/ppt/slides/slide5.xml" Id="Reb6ab6b459db4e62" /><Relationship Type="http://schemas.openxmlformats.org/officeDocument/2006/relationships/slide" Target="/ppt/slides/slide6.xml" Id="Rd0cde2fa492b4b31" /><Relationship Type="http://schemas.openxmlformats.org/officeDocument/2006/relationships/slide" Target="/ppt/slides/slide7.xml" Id="Rd0bacb3bfb20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a46d0fd5c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ad957d43466d" /><Relationship Type="http://schemas.openxmlformats.org/officeDocument/2006/relationships/theme" Target="/ppt/slideMasters/theme/theme1.xml" Id="R37815400e111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bad957d43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521629cb0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4bb85513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f92ad41b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6c7a507b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fc8b3891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d9042ef00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132464d2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