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32ad9b4dab45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ef055ebe884c22"/>
  </p:sldMasterIdLst>
  <p:sldIdLst>
    <p:sldId xmlns:r="http://schemas.openxmlformats.org/officeDocument/2006/relationships" id="256" r:id="Rcfcd5017d6924763"/>
    <p:sldId xmlns:r="http://schemas.openxmlformats.org/officeDocument/2006/relationships" id="257" r:id="R59bbeaa4e90d4596"/>
    <p:sldId xmlns:r="http://schemas.openxmlformats.org/officeDocument/2006/relationships" id="258" r:id="R4f5cfdd64e8741e1"/>
    <p:sldId xmlns:r="http://schemas.openxmlformats.org/officeDocument/2006/relationships" id="259" r:id="Re99284ae8e3f4170"/>
    <p:sldId xmlns:r="http://schemas.openxmlformats.org/officeDocument/2006/relationships" id="260" r:id="R42924b29850c4605"/>
    <p:sldId xmlns:r="http://schemas.openxmlformats.org/officeDocument/2006/relationships" id="261" r:id="R54dcf1f497e94bf7"/>
    <p:sldId xmlns:r="http://schemas.openxmlformats.org/officeDocument/2006/relationships" id="262" r:id="Rae6293e785d04d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ef055ebe884c22" /><Relationship Type="http://schemas.openxmlformats.org/officeDocument/2006/relationships/slide" Target="/ppt/slides/slide1.xml" Id="Rcfcd5017d6924763" /><Relationship Type="http://schemas.openxmlformats.org/officeDocument/2006/relationships/slide" Target="/ppt/slides/slide2.xml" Id="R59bbeaa4e90d4596" /><Relationship Type="http://schemas.openxmlformats.org/officeDocument/2006/relationships/slide" Target="/ppt/slides/slide3.xml" Id="R4f5cfdd64e8741e1" /><Relationship Type="http://schemas.openxmlformats.org/officeDocument/2006/relationships/slide" Target="/ppt/slides/slide4.xml" Id="Re99284ae8e3f4170" /><Relationship Type="http://schemas.openxmlformats.org/officeDocument/2006/relationships/slide" Target="/ppt/slides/slide5.xml" Id="R42924b29850c4605" /><Relationship Type="http://schemas.openxmlformats.org/officeDocument/2006/relationships/slide" Target="/ppt/slides/slide6.xml" Id="R54dcf1f497e94bf7" /><Relationship Type="http://schemas.openxmlformats.org/officeDocument/2006/relationships/slide" Target="/ppt/slides/slide7.xml" Id="Rae6293e785d04d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64aad0c3dc4e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febe61380417e" /><Relationship Type="http://schemas.openxmlformats.org/officeDocument/2006/relationships/theme" Target="/ppt/slideMasters/theme/theme1.xml" Id="Red0213e7fc374b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7febe6138041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8e1254a5241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8e36f04d84c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3f6be50c54d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cadd46b574f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c2fa7881f42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7ed68845742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6ce539b0a46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S&amp;B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S&amp;B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789 936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2 066 164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LOPES SANDY DA SILVA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MARIAMPILLAI BRIAN M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S&amp;B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Sandy da Silva Lopes, Midtveien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897 815 532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S&amp;B HOLDING AS</a:t>
            </a:r>
          </a:p>
        </p:txBody>
      </p:sp>
    </p:spTree>
  </p:cSld>
  <p:clrMapOvr>
    <a:masterClrMapping xmlns:a="http://schemas.openxmlformats.org/drawingml/2006/main"/>
  </p:clrMapOvr>
</p:sld>
</file>