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fdfb84d57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922843003436e"/>
  </p:sldMasterIdLst>
  <p:sldIdLst>
    <p:sldId xmlns:r="http://schemas.openxmlformats.org/officeDocument/2006/relationships" id="256" r:id="R6923e4fc4e6046b1"/>
    <p:sldId xmlns:r="http://schemas.openxmlformats.org/officeDocument/2006/relationships" id="257" r:id="R48afcbcb6ce44472"/>
    <p:sldId xmlns:r="http://schemas.openxmlformats.org/officeDocument/2006/relationships" id="258" r:id="Rba9d3ea9cf3f4d17"/>
    <p:sldId xmlns:r="http://schemas.openxmlformats.org/officeDocument/2006/relationships" id="259" r:id="R859d0c2b1e6848cc"/>
    <p:sldId xmlns:r="http://schemas.openxmlformats.org/officeDocument/2006/relationships" id="260" r:id="R20de229ffb464f12"/>
    <p:sldId xmlns:r="http://schemas.openxmlformats.org/officeDocument/2006/relationships" id="261" r:id="Reac2265b984f46b8"/>
    <p:sldId xmlns:r="http://schemas.openxmlformats.org/officeDocument/2006/relationships" id="262" r:id="R508f833eb6c1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922843003436e" /><Relationship Type="http://schemas.openxmlformats.org/officeDocument/2006/relationships/slide" Target="/ppt/slides/slide1.xml" Id="R6923e4fc4e6046b1" /><Relationship Type="http://schemas.openxmlformats.org/officeDocument/2006/relationships/slide" Target="/ppt/slides/slide2.xml" Id="R48afcbcb6ce44472" /><Relationship Type="http://schemas.openxmlformats.org/officeDocument/2006/relationships/slide" Target="/ppt/slides/slide3.xml" Id="Rba9d3ea9cf3f4d17" /><Relationship Type="http://schemas.openxmlformats.org/officeDocument/2006/relationships/slide" Target="/ppt/slides/slide4.xml" Id="R859d0c2b1e6848cc" /><Relationship Type="http://schemas.openxmlformats.org/officeDocument/2006/relationships/slide" Target="/ppt/slides/slide5.xml" Id="R20de229ffb464f12" /><Relationship Type="http://schemas.openxmlformats.org/officeDocument/2006/relationships/slide" Target="/ppt/slides/slide6.xml" Id="Reac2265b984f46b8" /><Relationship Type="http://schemas.openxmlformats.org/officeDocument/2006/relationships/slide" Target="/ppt/slides/slide7.xml" Id="R508f833eb6c1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58197e87d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7b682b7cb4eb5" /><Relationship Type="http://schemas.openxmlformats.org/officeDocument/2006/relationships/theme" Target="/ppt/slideMasters/theme/theme1.xml" Id="Re044cee345ec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7b682b7cb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59414ffad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ddd2ac0e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c901b1c6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5d545c363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97f3372fd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8fead996d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0fb420eff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897 951 452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