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4efb831da04a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993e91f37e4f7b"/>
  </p:sldMasterIdLst>
  <p:sldIdLst>
    <p:sldId xmlns:r="http://schemas.openxmlformats.org/officeDocument/2006/relationships" id="256" r:id="R1a0110d472c44e15"/>
    <p:sldId xmlns:r="http://schemas.openxmlformats.org/officeDocument/2006/relationships" id="257" r:id="R21d37cbecb7a41fc"/>
    <p:sldId xmlns:r="http://schemas.openxmlformats.org/officeDocument/2006/relationships" id="258" r:id="Raae116ebe1af4de7"/>
    <p:sldId xmlns:r="http://schemas.openxmlformats.org/officeDocument/2006/relationships" id="259" r:id="Re0c2c932b6534f63"/>
    <p:sldId xmlns:r="http://schemas.openxmlformats.org/officeDocument/2006/relationships" id="260" r:id="Re437de48a42d49db"/>
    <p:sldId xmlns:r="http://schemas.openxmlformats.org/officeDocument/2006/relationships" id="261" r:id="R4f9ba6c2e9574831"/>
    <p:sldId xmlns:r="http://schemas.openxmlformats.org/officeDocument/2006/relationships" id="262" r:id="R81537da44ef74d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93e91f37e4f7b" /><Relationship Type="http://schemas.openxmlformats.org/officeDocument/2006/relationships/slide" Target="/ppt/slides/slide1.xml" Id="R1a0110d472c44e15" /><Relationship Type="http://schemas.openxmlformats.org/officeDocument/2006/relationships/slide" Target="/ppt/slides/slide2.xml" Id="R21d37cbecb7a41fc" /><Relationship Type="http://schemas.openxmlformats.org/officeDocument/2006/relationships/slide" Target="/ppt/slides/slide3.xml" Id="Raae116ebe1af4de7" /><Relationship Type="http://schemas.openxmlformats.org/officeDocument/2006/relationships/slide" Target="/ppt/slides/slide4.xml" Id="Re0c2c932b6534f63" /><Relationship Type="http://schemas.openxmlformats.org/officeDocument/2006/relationships/slide" Target="/ppt/slides/slide5.xml" Id="Re437de48a42d49db" /><Relationship Type="http://schemas.openxmlformats.org/officeDocument/2006/relationships/slide" Target="/ppt/slides/slide6.xml" Id="R4f9ba6c2e9574831" /><Relationship Type="http://schemas.openxmlformats.org/officeDocument/2006/relationships/slide" Target="/ppt/slides/slide7.xml" Id="R81537da44ef74d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d2f7cfbd6244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b9a954aa34b7b" /><Relationship Type="http://schemas.openxmlformats.org/officeDocument/2006/relationships/theme" Target="/ppt/slideMasters/theme/theme1.xml" Id="R40382a72f848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fb9a954aa34b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0d9e2707f40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97c14166841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1f47f3bcf42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cac62aeac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9c61580e6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a133ee2d743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ded07a85d4d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HAAVARDSHOLM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HAAVARDSHOLM HOLDING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1 333 859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5 062 718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5 088 542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CLAUS ERIK HAAVARDSHOLM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Claus Haavardsholm, Elleveien 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1444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898 474 682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HAAVARDSHOLM HOLDING AS</a:t>
            </a:r>
          </a:p>
        </p:txBody>
      </p:sp>
    </p:spTree>
  </p:cSld>
  <p:clrMapOvr>
    <a:masterClrMapping xmlns:a="http://schemas.openxmlformats.org/drawingml/2006/main"/>
  </p:clrMapOvr>
</p:sld>
</file>