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7733e0e66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21e7d4eff4d77"/>
  </p:sldMasterIdLst>
  <p:sldIdLst>
    <p:sldId xmlns:r="http://schemas.openxmlformats.org/officeDocument/2006/relationships" id="256" r:id="R6385c07986bd476b"/>
    <p:sldId xmlns:r="http://schemas.openxmlformats.org/officeDocument/2006/relationships" id="257" r:id="Rca21c8614556433f"/>
    <p:sldId xmlns:r="http://schemas.openxmlformats.org/officeDocument/2006/relationships" id="258" r:id="Rbfee5ce8d70c44b1"/>
    <p:sldId xmlns:r="http://schemas.openxmlformats.org/officeDocument/2006/relationships" id="259" r:id="R511b4de33bb943e0"/>
    <p:sldId xmlns:r="http://schemas.openxmlformats.org/officeDocument/2006/relationships" id="260" r:id="Rce993c08e44c4e3d"/>
    <p:sldId xmlns:r="http://schemas.openxmlformats.org/officeDocument/2006/relationships" id="261" r:id="R736c5be291354238"/>
    <p:sldId xmlns:r="http://schemas.openxmlformats.org/officeDocument/2006/relationships" id="262" r:id="Ra5571dbd07c3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21e7d4eff4d77" /><Relationship Type="http://schemas.openxmlformats.org/officeDocument/2006/relationships/slide" Target="/ppt/slides/slide1.xml" Id="R6385c07986bd476b" /><Relationship Type="http://schemas.openxmlformats.org/officeDocument/2006/relationships/slide" Target="/ppt/slides/slide2.xml" Id="Rca21c8614556433f" /><Relationship Type="http://schemas.openxmlformats.org/officeDocument/2006/relationships/slide" Target="/ppt/slides/slide3.xml" Id="Rbfee5ce8d70c44b1" /><Relationship Type="http://schemas.openxmlformats.org/officeDocument/2006/relationships/slide" Target="/ppt/slides/slide4.xml" Id="R511b4de33bb943e0" /><Relationship Type="http://schemas.openxmlformats.org/officeDocument/2006/relationships/slide" Target="/ppt/slides/slide5.xml" Id="Rce993c08e44c4e3d" /><Relationship Type="http://schemas.openxmlformats.org/officeDocument/2006/relationships/slide" Target="/ppt/slides/slide6.xml" Id="R736c5be291354238" /><Relationship Type="http://schemas.openxmlformats.org/officeDocument/2006/relationships/slide" Target="/ppt/slides/slide7.xml" Id="Ra5571dbd07c3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b8194fc25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5f48603344427" /><Relationship Type="http://schemas.openxmlformats.org/officeDocument/2006/relationships/theme" Target="/ppt/slideMasters/theme/theme1.xml" Id="R9fa902aa38df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5f4860334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c718ea2c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5f101471140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07e7f477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30d42d35b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6f65d3fd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ab05aadeb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00c37d80c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3C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3C 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−2 016 576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96 136 859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96 653 187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KIERNAN CATHRINE SMESTAD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CARL CHRISTIAN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KARI ANGEN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JON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KARI ANGEN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Bakklandet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898 785 122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