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5c6a9cd6f48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847517c7441d1"/>
  </p:sldMasterIdLst>
  <p:sldIdLst>
    <p:sldId xmlns:r="http://schemas.openxmlformats.org/officeDocument/2006/relationships" id="256" r:id="R7bec2597add64432"/>
    <p:sldId xmlns:r="http://schemas.openxmlformats.org/officeDocument/2006/relationships" id="257" r:id="R0654e752cf60436e"/>
    <p:sldId xmlns:r="http://schemas.openxmlformats.org/officeDocument/2006/relationships" id="258" r:id="Re202b114ca894c8b"/>
    <p:sldId xmlns:r="http://schemas.openxmlformats.org/officeDocument/2006/relationships" id="259" r:id="R804c1aa806584517"/>
    <p:sldId xmlns:r="http://schemas.openxmlformats.org/officeDocument/2006/relationships" id="260" r:id="Ra04405b22a12430e"/>
    <p:sldId xmlns:r="http://schemas.openxmlformats.org/officeDocument/2006/relationships" id="261" r:id="R82ea2d4a585d4b19"/>
    <p:sldId xmlns:r="http://schemas.openxmlformats.org/officeDocument/2006/relationships" id="262" r:id="R71d8b5b9eb05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847517c7441d1" /><Relationship Type="http://schemas.openxmlformats.org/officeDocument/2006/relationships/slide" Target="/ppt/slides/slide1.xml" Id="R7bec2597add64432" /><Relationship Type="http://schemas.openxmlformats.org/officeDocument/2006/relationships/slide" Target="/ppt/slides/slide2.xml" Id="R0654e752cf60436e" /><Relationship Type="http://schemas.openxmlformats.org/officeDocument/2006/relationships/slide" Target="/ppt/slides/slide3.xml" Id="Re202b114ca894c8b" /><Relationship Type="http://schemas.openxmlformats.org/officeDocument/2006/relationships/slide" Target="/ppt/slides/slide4.xml" Id="R804c1aa806584517" /><Relationship Type="http://schemas.openxmlformats.org/officeDocument/2006/relationships/slide" Target="/ppt/slides/slide5.xml" Id="Ra04405b22a12430e" /><Relationship Type="http://schemas.openxmlformats.org/officeDocument/2006/relationships/slide" Target="/ppt/slides/slide6.xml" Id="R82ea2d4a585d4b19" /><Relationship Type="http://schemas.openxmlformats.org/officeDocument/2006/relationships/slide" Target="/ppt/slides/slide7.xml" Id="R71d8b5b9eb05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57cef67ab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7035f91942ea" /><Relationship Type="http://schemas.openxmlformats.org/officeDocument/2006/relationships/theme" Target="/ppt/slideMasters/theme/theme1.xml" Id="Rd8d6f3f66959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27035f919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024f6431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1e73aaa147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43d8189048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6e20fffda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46a5e799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019ce358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3a8050da4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RUNE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 NINA JOHANNE LERÅS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899 328 132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NESSE INVEST AS</a:t>
            </a:r>
          </a:p>
        </p:txBody>
      </p:sp>
    </p:spTree>
  </p:cSld>
  <p:clrMapOvr>
    <a:masterClrMapping xmlns:a="http://schemas.openxmlformats.org/drawingml/2006/main"/>
  </p:clrMapOvr>
</p:sld>
</file>