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57737466af46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15764526fd4137"/>
  </p:sldMasterIdLst>
  <p:sldIdLst>
    <p:sldId xmlns:r="http://schemas.openxmlformats.org/officeDocument/2006/relationships" id="256" r:id="Rd618c147b70b4754"/>
    <p:sldId xmlns:r="http://schemas.openxmlformats.org/officeDocument/2006/relationships" id="257" r:id="R7589a628381146dd"/>
    <p:sldId xmlns:r="http://schemas.openxmlformats.org/officeDocument/2006/relationships" id="258" r:id="R72cc0d9699b84555"/>
    <p:sldId xmlns:r="http://schemas.openxmlformats.org/officeDocument/2006/relationships" id="259" r:id="Rcb5466c8763744c5"/>
    <p:sldId xmlns:r="http://schemas.openxmlformats.org/officeDocument/2006/relationships" id="260" r:id="Rf3a4f73e714941b3"/>
    <p:sldId xmlns:r="http://schemas.openxmlformats.org/officeDocument/2006/relationships" id="261" r:id="R9b89d509f1bc4a4c"/>
    <p:sldId xmlns:r="http://schemas.openxmlformats.org/officeDocument/2006/relationships" id="262" r:id="R4ed8de83d40640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15764526fd4137" /><Relationship Type="http://schemas.openxmlformats.org/officeDocument/2006/relationships/slide" Target="/ppt/slides/slide1.xml" Id="Rd618c147b70b4754" /><Relationship Type="http://schemas.openxmlformats.org/officeDocument/2006/relationships/slide" Target="/ppt/slides/slide2.xml" Id="R7589a628381146dd" /><Relationship Type="http://schemas.openxmlformats.org/officeDocument/2006/relationships/slide" Target="/ppt/slides/slide3.xml" Id="R72cc0d9699b84555" /><Relationship Type="http://schemas.openxmlformats.org/officeDocument/2006/relationships/slide" Target="/ppt/slides/slide4.xml" Id="Rcb5466c8763744c5" /><Relationship Type="http://schemas.openxmlformats.org/officeDocument/2006/relationships/slide" Target="/ppt/slides/slide5.xml" Id="Rf3a4f73e714941b3" /><Relationship Type="http://schemas.openxmlformats.org/officeDocument/2006/relationships/slide" Target="/ppt/slides/slide6.xml" Id="R9b89d509f1bc4a4c" /><Relationship Type="http://schemas.openxmlformats.org/officeDocument/2006/relationships/slide" Target="/ppt/slides/slide7.xml" Id="R4ed8de83d40640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e19a94dff747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8079a9d64468f" /><Relationship Type="http://schemas.openxmlformats.org/officeDocument/2006/relationships/theme" Target="/ppt/slideMasters/theme/theme1.xml" Id="R73ef79da298345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28079a9d6446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7df5ab56c4f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7a23636e9b44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a2349a84646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0a377c8b341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9e5d8f83f345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a1b8d2f19649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a300df94a546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JHL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JHL AS ble etablert [år] og holder til i Ølen.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8 773 020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2 276 222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1 799 324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8 354 980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11 808 325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HETLAND LJOSNES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Sandeidvegen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5580 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post@jhl.no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www.jhl.no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899 537 092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JHL AS</a:t>
            </a:r>
          </a:p>
        </p:txBody>
      </p:sp>
    </p:spTree>
  </p:cSld>
  <p:clrMapOvr>
    <a:masterClrMapping xmlns:a="http://schemas.openxmlformats.org/drawingml/2006/main"/>
  </p:clrMapOvr>
</p:sld>
</file>