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cfa39ccc24d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c55cd2e0449fe"/>
  </p:sldMasterIdLst>
  <p:sldIdLst>
    <p:sldId xmlns:r="http://schemas.openxmlformats.org/officeDocument/2006/relationships" id="256" r:id="R7611dfea605f49aa"/>
    <p:sldId xmlns:r="http://schemas.openxmlformats.org/officeDocument/2006/relationships" id="257" r:id="R238f85573a314fcb"/>
    <p:sldId xmlns:r="http://schemas.openxmlformats.org/officeDocument/2006/relationships" id="258" r:id="R827bd2ce4d2f4585"/>
    <p:sldId xmlns:r="http://schemas.openxmlformats.org/officeDocument/2006/relationships" id="259" r:id="R279547912ec54c0d"/>
    <p:sldId xmlns:r="http://schemas.openxmlformats.org/officeDocument/2006/relationships" id="260" r:id="R168f308d5cb7486c"/>
    <p:sldId xmlns:r="http://schemas.openxmlformats.org/officeDocument/2006/relationships" id="261" r:id="R1da2a5aa0e434481"/>
    <p:sldId xmlns:r="http://schemas.openxmlformats.org/officeDocument/2006/relationships" id="262" r:id="R35ce7162d730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c55cd2e0449fe" /><Relationship Type="http://schemas.openxmlformats.org/officeDocument/2006/relationships/slide" Target="/ppt/slides/slide1.xml" Id="R7611dfea605f49aa" /><Relationship Type="http://schemas.openxmlformats.org/officeDocument/2006/relationships/slide" Target="/ppt/slides/slide2.xml" Id="R238f85573a314fcb" /><Relationship Type="http://schemas.openxmlformats.org/officeDocument/2006/relationships/slide" Target="/ppt/slides/slide3.xml" Id="R827bd2ce4d2f4585" /><Relationship Type="http://schemas.openxmlformats.org/officeDocument/2006/relationships/slide" Target="/ppt/slides/slide4.xml" Id="R279547912ec54c0d" /><Relationship Type="http://schemas.openxmlformats.org/officeDocument/2006/relationships/slide" Target="/ppt/slides/slide5.xml" Id="R168f308d5cb7486c" /><Relationship Type="http://schemas.openxmlformats.org/officeDocument/2006/relationships/slide" Target="/ppt/slides/slide6.xml" Id="R1da2a5aa0e434481" /><Relationship Type="http://schemas.openxmlformats.org/officeDocument/2006/relationships/slide" Target="/ppt/slides/slide7.xml" Id="R35ce7162d730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9eadf813a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19d2c2b6440ba" /><Relationship Type="http://schemas.openxmlformats.org/officeDocument/2006/relationships/theme" Target="/ppt/slideMasters/theme/theme1.xml" Id="R44989fd40ee6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19d2c2b64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3b1c24ec7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386da2812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ccb0ee2a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70b47e61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bfb13b966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8b2c45b1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24f7206bc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AANDAHLS EFTF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99 054 244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3 189 607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78 054 192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SVEIN ARILD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