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51c06162e8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63344d40cb4693"/>
  </p:sldMasterIdLst>
  <p:sldIdLst>
    <p:sldId xmlns:r="http://schemas.openxmlformats.org/officeDocument/2006/relationships" id="256" r:id="Re65a6af091184e33"/>
    <p:sldId xmlns:r="http://schemas.openxmlformats.org/officeDocument/2006/relationships" id="257" r:id="R821b0a38c2b34f50"/>
    <p:sldId xmlns:r="http://schemas.openxmlformats.org/officeDocument/2006/relationships" id="258" r:id="Rcad5a65165524d31"/>
    <p:sldId xmlns:r="http://schemas.openxmlformats.org/officeDocument/2006/relationships" id="259" r:id="Ra15de60c44ed4177"/>
    <p:sldId xmlns:r="http://schemas.openxmlformats.org/officeDocument/2006/relationships" id="260" r:id="Rf242ca943373407a"/>
    <p:sldId xmlns:r="http://schemas.openxmlformats.org/officeDocument/2006/relationships" id="261" r:id="Ra8efafbef9974685"/>
    <p:sldId xmlns:r="http://schemas.openxmlformats.org/officeDocument/2006/relationships" id="262" r:id="Rab0e0cb221cb48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63344d40cb4693" /><Relationship Type="http://schemas.openxmlformats.org/officeDocument/2006/relationships/slide" Target="/ppt/slides/slide1.xml" Id="Re65a6af091184e33" /><Relationship Type="http://schemas.openxmlformats.org/officeDocument/2006/relationships/slide" Target="/ppt/slides/slide2.xml" Id="R821b0a38c2b34f50" /><Relationship Type="http://schemas.openxmlformats.org/officeDocument/2006/relationships/slide" Target="/ppt/slides/slide3.xml" Id="Rcad5a65165524d31" /><Relationship Type="http://schemas.openxmlformats.org/officeDocument/2006/relationships/slide" Target="/ppt/slides/slide4.xml" Id="Ra15de60c44ed4177" /><Relationship Type="http://schemas.openxmlformats.org/officeDocument/2006/relationships/slide" Target="/ppt/slides/slide5.xml" Id="Rf242ca943373407a" /><Relationship Type="http://schemas.openxmlformats.org/officeDocument/2006/relationships/slide" Target="/ppt/slides/slide6.xml" Id="Ra8efafbef9974685" /><Relationship Type="http://schemas.openxmlformats.org/officeDocument/2006/relationships/slide" Target="/ppt/slides/slide7.xml" Id="Rab0e0cb221cb48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6b2cf4a794e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ba22d91f8443b" /><Relationship Type="http://schemas.openxmlformats.org/officeDocument/2006/relationships/theme" Target="/ppt/slideMasters/theme/theme1.xml" Id="R3c463e94f1cc4a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eba22d91f844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adb0f78aa47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ff29813a54a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f572cc28a45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4f745600345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bfa50593c4f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dbfc4f25f49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2916d677a49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SKJÆRA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SKJÆRA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13 522 099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17 389 573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SVELANDER KRISTIAN G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46B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kristian.svelander@tehas.no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911 576 112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