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d0d8ab412549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55124f685f49b6"/>
  </p:sldMasterIdLst>
  <p:sldIdLst>
    <p:sldId xmlns:r="http://schemas.openxmlformats.org/officeDocument/2006/relationships" id="256" r:id="Rdbe46945586441d8"/>
    <p:sldId xmlns:r="http://schemas.openxmlformats.org/officeDocument/2006/relationships" id="257" r:id="R49d8f48edd7c42cb"/>
    <p:sldId xmlns:r="http://schemas.openxmlformats.org/officeDocument/2006/relationships" id="258" r:id="R7d17215c986d421c"/>
    <p:sldId xmlns:r="http://schemas.openxmlformats.org/officeDocument/2006/relationships" id="259" r:id="R3be6af811ae24141"/>
    <p:sldId xmlns:r="http://schemas.openxmlformats.org/officeDocument/2006/relationships" id="260" r:id="Rffe813bccbad4b8e"/>
    <p:sldId xmlns:r="http://schemas.openxmlformats.org/officeDocument/2006/relationships" id="261" r:id="Rf59c91340bf34e48"/>
    <p:sldId xmlns:r="http://schemas.openxmlformats.org/officeDocument/2006/relationships" id="262" r:id="Re7e0b2b5003a48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55124f685f49b6" /><Relationship Type="http://schemas.openxmlformats.org/officeDocument/2006/relationships/slide" Target="/ppt/slides/slide1.xml" Id="Rdbe46945586441d8" /><Relationship Type="http://schemas.openxmlformats.org/officeDocument/2006/relationships/slide" Target="/ppt/slides/slide2.xml" Id="R49d8f48edd7c42cb" /><Relationship Type="http://schemas.openxmlformats.org/officeDocument/2006/relationships/slide" Target="/ppt/slides/slide3.xml" Id="R7d17215c986d421c" /><Relationship Type="http://schemas.openxmlformats.org/officeDocument/2006/relationships/slide" Target="/ppt/slides/slide4.xml" Id="R3be6af811ae24141" /><Relationship Type="http://schemas.openxmlformats.org/officeDocument/2006/relationships/slide" Target="/ppt/slides/slide5.xml" Id="Rffe813bccbad4b8e" /><Relationship Type="http://schemas.openxmlformats.org/officeDocument/2006/relationships/slide" Target="/ppt/slides/slide6.xml" Id="Rf59c91340bf34e48" /><Relationship Type="http://schemas.openxmlformats.org/officeDocument/2006/relationships/slide" Target="/ppt/slides/slide7.xml" Id="Re7e0b2b5003a48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20edcf630a47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54dceaaa04bfe" /><Relationship Type="http://schemas.openxmlformats.org/officeDocument/2006/relationships/theme" Target="/ppt/slideMasters/theme/theme1.xml" Id="R309ccefed40d41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654dceaaa04b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ea3244df948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948c550b449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68c0ef4f240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d9cae226f46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dba5cdf2e48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5a83d7bfa4c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39ed0085749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ØB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ØB REGNSKAP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4 717 609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1 848 861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3 472 505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 OLE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06 66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post@obregn.no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911 577 003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