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5fdf2e61494b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e673cae1254dac"/>
  </p:sldMasterIdLst>
  <p:sldIdLst>
    <p:sldId xmlns:r="http://schemas.openxmlformats.org/officeDocument/2006/relationships" id="256" r:id="R20e6a096a163428c"/>
    <p:sldId xmlns:r="http://schemas.openxmlformats.org/officeDocument/2006/relationships" id="257" r:id="Rf638b3e6cf184ecb"/>
    <p:sldId xmlns:r="http://schemas.openxmlformats.org/officeDocument/2006/relationships" id="258" r:id="Rc661cd5d88ce4073"/>
    <p:sldId xmlns:r="http://schemas.openxmlformats.org/officeDocument/2006/relationships" id="259" r:id="R37269c20a0844005"/>
    <p:sldId xmlns:r="http://schemas.openxmlformats.org/officeDocument/2006/relationships" id="260" r:id="R125b73ec35794788"/>
    <p:sldId xmlns:r="http://schemas.openxmlformats.org/officeDocument/2006/relationships" id="261" r:id="R9c708e1706644958"/>
    <p:sldId xmlns:r="http://schemas.openxmlformats.org/officeDocument/2006/relationships" id="262" r:id="R23a604b0e2de45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673cae1254dac" /><Relationship Type="http://schemas.openxmlformats.org/officeDocument/2006/relationships/slide" Target="/ppt/slides/slide1.xml" Id="R20e6a096a163428c" /><Relationship Type="http://schemas.openxmlformats.org/officeDocument/2006/relationships/slide" Target="/ppt/slides/slide2.xml" Id="Rf638b3e6cf184ecb" /><Relationship Type="http://schemas.openxmlformats.org/officeDocument/2006/relationships/slide" Target="/ppt/slides/slide3.xml" Id="Rc661cd5d88ce4073" /><Relationship Type="http://schemas.openxmlformats.org/officeDocument/2006/relationships/slide" Target="/ppt/slides/slide4.xml" Id="R37269c20a0844005" /><Relationship Type="http://schemas.openxmlformats.org/officeDocument/2006/relationships/slide" Target="/ppt/slides/slide5.xml" Id="R125b73ec35794788" /><Relationship Type="http://schemas.openxmlformats.org/officeDocument/2006/relationships/slide" Target="/ppt/slides/slide6.xml" Id="R9c708e1706644958" /><Relationship Type="http://schemas.openxmlformats.org/officeDocument/2006/relationships/slide" Target="/ppt/slides/slide7.xml" Id="R23a604b0e2de45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3fd8ac81b4d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92760d87041e1" /><Relationship Type="http://schemas.openxmlformats.org/officeDocument/2006/relationships/theme" Target="/ppt/slideMasters/theme/theme1.xml" Id="R618480bcf06a40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b92760d87041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7ccdaee1f48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c061f43864f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d7339d09d4d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4cba58c194c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22ecdb1c641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131e2ed8745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57c3a874444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KKN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611 525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8 050 670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8 352 809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KNUT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 terrasse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knut.nielsen@online.no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911 589 117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