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b0630128d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8c13635f14d8a"/>
  </p:sldMasterIdLst>
  <p:sldIdLst>
    <p:sldId xmlns:r="http://schemas.openxmlformats.org/officeDocument/2006/relationships" id="256" r:id="Rccac0d2cc4284a71"/>
    <p:sldId xmlns:r="http://schemas.openxmlformats.org/officeDocument/2006/relationships" id="257" r:id="R3854cafab36e4c44"/>
    <p:sldId xmlns:r="http://schemas.openxmlformats.org/officeDocument/2006/relationships" id="258" r:id="R31386404a34e47c4"/>
    <p:sldId xmlns:r="http://schemas.openxmlformats.org/officeDocument/2006/relationships" id="259" r:id="Rf7d5ce9877704c8a"/>
    <p:sldId xmlns:r="http://schemas.openxmlformats.org/officeDocument/2006/relationships" id="260" r:id="Rc0623ae211904fb1"/>
    <p:sldId xmlns:r="http://schemas.openxmlformats.org/officeDocument/2006/relationships" id="261" r:id="R50bc926cdfb04acb"/>
    <p:sldId xmlns:r="http://schemas.openxmlformats.org/officeDocument/2006/relationships" id="262" r:id="R90fa66ecc4c6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8c13635f14d8a" /><Relationship Type="http://schemas.openxmlformats.org/officeDocument/2006/relationships/slide" Target="/ppt/slides/slide1.xml" Id="Rccac0d2cc4284a71" /><Relationship Type="http://schemas.openxmlformats.org/officeDocument/2006/relationships/slide" Target="/ppt/slides/slide2.xml" Id="R3854cafab36e4c44" /><Relationship Type="http://schemas.openxmlformats.org/officeDocument/2006/relationships/slide" Target="/ppt/slides/slide3.xml" Id="R31386404a34e47c4" /><Relationship Type="http://schemas.openxmlformats.org/officeDocument/2006/relationships/slide" Target="/ppt/slides/slide4.xml" Id="Rf7d5ce9877704c8a" /><Relationship Type="http://schemas.openxmlformats.org/officeDocument/2006/relationships/slide" Target="/ppt/slides/slide5.xml" Id="Rc0623ae211904fb1" /><Relationship Type="http://schemas.openxmlformats.org/officeDocument/2006/relationships/slide" Target="/ppt/slides/slide6.xml" Id="R50bc926cdfb04acb" /><Relationship Type="http://schemas.openxmlformats.org/officeDocument/2006/relationships/slide" Target="/ppt/slides/slide7.xml" Id="R90fa66ecc4c6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fdcc6b9da45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84e42578496c" /><Relationship Type="http://schemas.openxmlformats.org/officeDocument/2006/relationships/theme" Target="/ppt/slideMasters/theme/theme1.xml" Id="R0a228d39a0e0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884e42578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3624aa545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3ff292d0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d975cfa4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f5e071c4d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143b5bfd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8abf4717c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095ad4c3c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FARVEHUSET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9 131 589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ERNST MARTIN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JOHN MAGNUS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911 593 009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FARVEHUSET</a:t>
            </a:r>
          </a:p>
        </p:txBody>
      </p:sp>
    </p:spTree>
  </p:cSld>
  <p:clrMapOvr>
    <a:masterClrMapping xmlns:a="http://schemas.openxmlformats.org/drawingml/2006/main"/>
  </p:clrMapOvr>
</p:sld>
</file>