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c88016f1ff4c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8cb425766547e0"/>
  </p:sldMasterIdLst>
  <p:sldIdLst>
    <p:sldId xmlns:r="http://schemas.openxmlformats.org/officeDocument/2006/relationships" id="256" r:id="R5b97f5a1ab294214"/>
    <p:sldId xmlns:r="http://schemas.openxmlformats.org/officeDocument/2006/relationships" id="257" r:id="R7b49961a2848420f"/>
    <p:sldId xmlns:r="http://schemas.openxmlformats.org/officeDocument/2006/relationships" id="258" r:id="R00ef731ef46b48b0"/>
    <p:sldId xmlns:r="http://schemas.openxmlformats.org/officeDocument/2006/relationships" id="259" r:id="Rc1acfe6821d442d9"/>
    <p:sldId xmlns:r="http://schemas.openxmlformats.org/officeDocument/2006/relationships" id="260" r:id="R8a26378b44c140c5"/>
    <p:sldId xmlns:r="http://schemas.openxmlformats.org/officeDocument/2006/relationships" id="261" r:id="Rd36db2ed0bf146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8cb425766547e0" /><Relationship Type="http://schemas.openxmlformats.org/officeDocument/2006/relationships/slide" Target="/ppt/slides/slide1.xml" Id="R5b97f5a1ab294214" /><Relationship Type="http://schemas.openxmlformats.org/officeDocument/2006/relationships/slide" Target="/ppt/slides/slide2.xml" Id="R7b49961a2848420f" /><Relationship Type="http://schemas.openxmlformats.org/officeDocument/2006/relationships/slide" Target="/ppt/slides/slide3.xml" Id="R00ef731ef46b48b0" /><Relationship Type="http://schemas.openxmlformats.org/officeDocument/2006/relationships/slide" Target="/ppt/slides/slide4.xml" Id="Rc1acfe6821d442d9" /><Relationship Type="http://schemas.openxmlformats.org/officeDocument/2006/relationships/slide" Target="/ppt/slides/slide5.xml" Id="R8a26378b44c140c5" /><Relationship Type="http://schemas.openxmlformats.org/officeDocument/2006/relationships/slide" Target="/ppt/slides/slide6.xml" Id="Rd36db2ed0bf146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8d7888f94645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fbd22e71d4dd1" /><Relationship Type="http://schemas.openxmlformats.org/officeDocument/2006/relationships/theme" Target="/ppt/slideMasters/theme/theme1.xml" Id="R85a6e5847c6240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fbd22e71d4d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8bf309cc3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bd22fea2045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17a7d2977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1953ef08a44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d4adc6bb845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5349df9ca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