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5819ed35645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4d95e036c4546"/>
  </p:sldMasterIdLst>
  <p:sldIdLst>
    <p:sldId xmlns:r="http://schemas.openxmlformats.org/officeDocument/2006/relationships" id="256" r:id="R9baef7955d2949f9"/>
    <p:sldId xmlns:r="http://schemas.openxmlformats.org/officeDocument/2006/relationships" id="257" r:id="R7179d68b8a89478f"/>
    <p:sldId xmlns:r="http://schemas.openxmlformats.org/officeDocument/2006/relationships" id="258" r:id="R67e6062e52e04549"/>
    <p:sldId xmlns:r="http://schemas.openxmlformats.org/officeDocument/2006/relationships" id="259" r:id="R72f36a413f494976"/>
    <p:sldId xmlns:r="http://schemas.openxmlformats.org/officeDocument/2006/relationships" id="260" r:id="Reacdea5163f84068"/>
    <p:sldId xmlns:r="http://schemas.openxmlformats.org/officeDocument/2006/relationships" id="261" r:id="R278dfadbc69b4ca4"/>
    <p:sldId xmlns:r="http://schemas.openxmlformats.org/officeDocument/2006/relationships" id="262" r:id="Rebaba9b15b96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4d95e036c4546" /><Relationship Type="http://schemas.openxmlformats.org/officeDocument/2006/relationships/slide" Target="/ppt/slides/slide1.xml" Id="R9baef7955d2949f9" /><Relationship Type="http://schemas.openxmlformats.org/officeDocument/2006/relationships/slide" Target="/ppt/slides/slide2.xml" Id="R7179d68b8a89478f" /><Relationship Type="http://schemas.openxmlformats.org/officeDocument/2006/relationships/slide" Target="/ppt/slides/slide3.xml" Id="R67e6062e52e04549" /><Relationship Type="http://schemas.openxmlformats.org/officeDocument/2006/relationships/slide" Target="/ppt/slides/slide4.xml" Id="R72f36a413f494976" /><Relationship Type="http://schemas.openxmlformats.org/officeDocument/2006/relationships/slide" Target="/ppt/slides/slide5.xml" Id="Reacdea5163f84068" /><Relationship Type="http://schemas.openxmlformats.org/officeDocument/2006/relationships/slide" Target="/ppt/slides/slide6.xml" Id="R278dfadbc69b4ca4" /><Relationship Type="http://schemas.openxmlformats.org/officeDocument/2006/relationships/slide" Target="/ppt/slides/slide7.xml" Id="Rebaba9b15b96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a3af7db63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b9ba5df1c4844" /><Relationship Type="http://schemas.openxmlformats.org/officeDocument/2006/relationships/theme" Target="/ppt/slideMasters/theme/theme1.xml" Id="Rd2b64c67e9f5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b9ba5df1c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241255f54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a9b53d46c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135492208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13550ee0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fcbac5e02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12654afa0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4d00b2d8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