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a6fcef984e4f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eb4b41f3b0411f"/>
  </p:sldMasterIdLst>
  <p:sldIdLst>
    <p:sldId xmlns:r="http://schemas.openxmlformats.org/officeDocument/2006/relationships" id="256" r:id="R486ea67c6e3946ad"/>
    <p:sldId xmlns:r="http://schemas.openxmlformats.org/officeDocument/2006/relationships" id="257" r:id="R9f7c581989ed4043"/>
    <p:sldId xmlns:r="http://schemas.openxmlformats.org/officeDocument/2006/relationships" id="258" r:id="Reb72cfd3b5d94a41"/>
    <p:sldId xmlns:r="http://schemas.openxmlformats.org/officeDocument/2006/relationships" id="259" r:id="R5f71b254a1f54414"/>
    <p:sldId xmlns:r="http://schemas.openxmlformats.org/officeDocument/2006/relationships" id="260" r:id="Ra8e7356dc85042a4"/>
    <p:sldId xmlns:r="http://schemas.openxmlformats.org/officeDocument/2006/relationships" id="261" r:id="Ra3e13a2f1af749f9"/>
    <p:sldId xmlns:r="http://schemas.openxmlformats.org/officeDocument/2006/relationships" id="262" r:id="Rab765304ae1846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b4b41f3b0411f" /><Relationship Type="http://schemas.openxmlformats.org/officeDocument/2006/relationships/slide" Target="/ppt/slides/slide1.xml" Id="R486ea67c6e3946ad" /><Relationship Type="http://schemas.openxmlformats.org/officeDocument/2006/relationships/slide" Target="/ppt/slides/slide2.xml" Id="R9f7c581989ed4043" /><Relationship Type="http://schemas.openxmlformats.org/officeDocument/2006/relationships/slide" Target="/ppt/slides/slide3.xml" Id="Reb72cfd3b5d94a41" /><Relationship Type="http://schemas.openxmlformats.org/officeDocument/2006/relationships/slide" Target="/ppt/slides/slide4.xml" Id="R5f71b254a1f54414" /><Relationship Type="http://schemas.openxmlformats.org/officeDocument/2006/relationships/slide" Target="/ppt/slides/slide5.xml" Id="Ra8e7356dc85042a4" /><Relationship Type="http://schemas.openxmlformats.org/officeDocument/2006/relationships/slide" Target="/ppt/slides/slide6.xml" Id="Ra3e13a2f1af749f9" /><Relationship Type="http://schemas.openxmlformats.org/officeDocument/2006/relationships/slide" Target="/ppt/slides/slide7.xml" Id="Rab765304ae1846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bec8b6b10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c534dccf84cf8" /><Relationship Type="http://schemas.openxmlformats.org/officeDocument/2006/relationships/theme" Target="/ppt/slideMasters/theme/theme1.xml" Id="Rbfbf784b1f6d42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c534dccf84c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47ed1c8a144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ca7942c2246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82f1ed25f42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f16f7d54845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67c398cbc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d94301b7d49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95e8a6f2243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ARSA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1 566 692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OLAV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Nubbebakken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93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arve.sande@hotmail.com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911 720 213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