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ad4e878b0f4e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d7d4b328f64c27"/>
  </p:sldMasterIdLst>
  <p:sldIdLst>
    <p:sldId xmlns:r="http://schemas.openxmlformats.org/officeDocument/2006/relationships" id="256" r:id="R45ac85fed1ae4169"/>
    <p:sldId xmlns:r="http://schemas.openxmlformats.org/officeDocument/2006/relationships" id="257" r:id="Rea4685b4ab334420"/>
    <p:sldId xmlns:r="http://schemas.openxmlformats.org/officeDocument/2006/relationships" id="258" r:id="R306678cd3f054126"/>
    <p:sldId xmlns:r="http://schemas.openxmlformats.org/officeDocument/2006/relationships" id="259" r:id="R2c77b9525d844980"/>
    <p:sldId xmlns:r="http://schemas.openxmlformats.org/officeDocument/2006/relationships" id="260" r:id="R8c16248b603245f4"/>
    <p:sldId xmlns:r="http://schemas.openxmlformats.org/officeDocument/2006/relationships" id="261" r:id="Rb360209324644062"/>
    <p:sldId xmlns:r="http://schemas.openxmlformats.org/officeDocument/2006/relationships" id="262" r:id="R157959e562684f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d7d4b328f64c27" /><Relationship Type="http://schemas.openxmlformats.org/officeDocument/2006/relationships/slide" Target="/ppt/slides/slide1.xml" Id="R45ac85fed1ae4169" /><Relationship Type="http://schemas.openxmlformats.org/officeDocument/2006/relationships/slide" Target="/ppt/slides/slide2.xml" Id="Rea4685b4ab334420" /><Relationship Type="http://schemas.openxmlformats.org/officeDocument/2006/relationships/slide" Target="/ppt/slides/slide3.xml" Id="R306678cd3f054126" /><Relationship Type="http://schemas.openxmlformats.org/officeDocument/2006/relationships/slide" Target="/ppt/slides/slide4.xml" Id="R2c77b9525d844980" /><Relationship Type="http://schemas.openxmlformats.org/officeDocument/2006/relationships/slide" Target="/ppt/slides/slide5.xml" Id="R8c16248b603245f4" /><Relationship Type="http://schemas.openxmlformats.org/officeDocument/2006/relationships/slide" Target="/ppt/slides/slide6.xml" Id="Rb360209324644062" /><Relationship Type="http://schemas.openxmlformats.org/officeDocument/2006/relationships/slide" Target="/ppt/slides/slide7.xml" Id="R157959e562684f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72c587975e4a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2e952d3714647" /><Relationship Type="http://schemas.openxmlformats.org/officeDocument/2006/relationships/theme" Target="/ppt/slideMasters/theme/theme1.xml" Id="R6680e39586b145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c2e952d37146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37ec5ed7b41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226f277024e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a7379883040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73315f36843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f5ed9c3d64c6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080e8835040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83a6b084549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VRTKL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VRTKL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811 186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−753 574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565 612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19 734 070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22 457 184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LINDGREN MARKUZ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Bergslia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911 768 585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VRTKL AS</a:t>
            </a:r>
          </a:p>
        </p:txBody>
      </p:sp>
    </p:spTree>
  </p:cSld>
  <p:clrMapOvr>
    <a:masterClrMapping xmlns:a="http://schemas.openxmlformats.org/drawingml/2006/main"/>
  </p:clrMapOvr>
</p:sld>
</file>