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8d31c3a18f4b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8d0cc99a8649c1"/>
  </p:sldMasterIdLst>
  <p:sldIdLst>
    <p:sldId xmlns:r="http://schemas.openxmlformats.org/officeDocument/2006/relationships" id="256" r:id="R9a8c6d9419a54f47"/>
    <p:sldId xmlns:r="http://schemas.openxmlformats.org/officeDocument/2006/relationships" id="257" r:id="R13f100fec3f44a52"/>
    <p:sldId xmlns:r="http://schemas.openxmlformats.org/officeDocument/2006/relationships" id="258" r:id="R5a759f5d0f124929"/>
    <p:sldId xmlns:r="http://schemas.openxmlformats.org/officeDocument/2006/relationships" id="259" r:id="R45cbad2176f04518"/>
    <p:sldId xmlns:r="http://schemas.openxmlformats.org/officeDocument/2006/relationships" id="260" r:id="R77ae46bbb1f2417e"/>
    <p:sldId xmlns:r="http://schemas.openxmlformats.org/officeDocument/2006/relationships" id="261" r:id="Rdd16ff60b83e42d5"/>
    <p:sldId xmlns:r="http://schemas.openxmlformats.org/officeDocument/2006/relationships" id="262" r:id="R8315eab59bb74e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8d0cc99a8649c1" /><Relationship Type="http://schemas.openxmlformats.org/officeDocument/2006/relationships/slide" Target="/ppt/slides/slide1.xml" Id="R9a8c6d9419a54f47" /><Relationship Type="http://schemas.openxmlformats.org/officeDocument/2006/relationships/slide" Target="/ppt/slides/slide2.xml" Id="R13f100fec3f44a52" /><Relationship Type="http://schemas.openxmlformats.org/officeDocument/2006/relationships/slide" Target="/ppt/slides/slide3.xml" Id="R5a759f5d0f124929" /><Relationship Type="http://schemas.openxmlformats.org/officeDocument/2006/relationships/slide" Target="/ppt/slides/slide4.xml" Id="R45cbad2176f04518" /><Relationship Type="http://schemas.openxmlformats.org/officeDocument/2006/relationships/slide" Target="/ppt/slides/slide5.xml" Id="R77ae46bbb1f2417e" /><Relationship Type="http://schemas.openxmlformats.org/officeDocument/2006/relationships/slide" Target="/ppt/slides/slide6.xml" Id="Rdd16ff60b83e42d5" /><Relationship Type="http://schemas.openxmlformats.org/officeDocument/2006/relationships/slide" Target="/ppt/slides/slide7.xml" Id="R8315eab59bb74e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7f65153b548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dfda6b1244aec" /><Relationship Type="http://schemas.openxmlformats.org/officeDocument/2006/relationships/theme" Target="/ppt/slideMasters/theme/theme1.xml" Id="R01dcf71a4e6642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4dfda6b1244a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0c0f3862f4d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2985ae46344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ce0ff225346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f4614e6ef44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c4359520949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fa61d16684d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24c0b136e43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 STOKVIK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STOKVIK HOLDING AS ble etablert [år] og holder til i Skrova.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826 878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STOKVIK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Kuholmveien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8320 Skrova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911 797 372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