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1611c55b9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c117c794342e0"/>
  </p:sldMasterIdLst>
  <p:sldIdLst>
    <p:sldId xmlns:r="http://schemas.openxmlformats.org/officeDocument/2006/relationships" id="256" r:id="Rf07c78c28d7a40cd"/>
    <p:sldId xmlns:r="http://schemas.openxmlformats.org/officeDocument/2006/relationships" id="257" r:id="Rb5284c806b1d4406"/>
    <p:sldId xmlns:r="http://schemas.openxmlformats.org/officeDocument/2006/relationships" id="258" r:id="Rb58d6aaf35a94461"/>
    <p:sldId xmlns:r="http://schemas.openxmlformats.org/officeDocument/2006/relationships" id="259" r:id="Rc5d124f672a94cd5"/>
    <p:sldId xmlns:r="http://schemas.openxmlformats.org/officeDocument/2006/relationships" id="260" r:id="R0f42d81765ff4aec"/>
    <p:sldId xmlns:r="http://schemas.openxmlformats.org/officeDocument/2006/relationships" id="261" r:id="R0f4266a2c43744fb"/>
    <p:sldId xmlns:r="http://schemas.openxmlformats.org/officeDocument/2006/relationships" id="262" r:id="R6a95149ea818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c117c794342e0" /><Relationship Type="http://schemas.openxmlformats.org/officeDocument/2006/relationships/slide" Target="/ppt/slides/slide1.xml" Id="Rf07c78c28d7a40cd" /><Relationship Type="http://schemas.openxmlformats.org/officeDocument/2006/relationships/slide" Target="/ppt/slides/slide2.xml" Id="Rb5284c806b1d4406" /><Relationship Type="http://schemas.openxmlformats.org/officeDocument/2006/relationships/slide" Target="/ppt/slides/slide3.xml" Id="Rb58d6aaf35a94461" /><Relationship Type="http://schemas.openxmlformats.org/officeDocument/2006/relationships/slide" Target="/ppt/slides/slide4.xml" Id="Rc5d124f672a94cd5" /><Relationship Type="http://schemas.openxmlformats.org/officeDocument/2006/relationships/slide" Target="/ppt/slides/slide5.xml" Id="R0f42d81765ff4aec" /><Relationship Type="http://schemas.openxmlformats.org/officeDocument/2006/relationships/slide" Target="/ppt/slides/slide6.xml" Id="R0f4266a2c43744fb" /><Relationship Type="http://schemas.openxmlformats.org/officeDocument/2006/relationships/slide" Target="/ppt/slides/slide7.xml" Id="R6a95149ea818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d0c8825da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ca6ac63e492d" /><Relationship Type="http://schemas.openxmlformats.org/officeDocument/2006/relationships/theme" Target="/ppt/slideMasters/theme/theme1.xml" Id="Rad33940fb64e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8ca6ac63e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85347813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db4fdeeb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f8360642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a0f2a42f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fbf91c6e6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24d773df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bb83d7e3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