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f07c06d0b444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b40bc27c384f81"/>
  </p:sldMasterIdLst>
  <p:sldIdLst>
    <p:sldId xmlns:r="http://schemas.openxmlformats.org/officeDocument/2006/relationships" id="256" r:id="Rade5e3e66cdd4196"/>
    <p:sldId xmlns:r="http://schemas.openxmlformats.org/officeDocument/2006/relationships" id="257" r:id="Rc276ea4c9aab40c6"/>
    <p:sldId xmlns:r="http://schemas.openxmlformats.org/officeDocument/2006/relationships" id="258" r:id="R0630480ae4b84472"/>
    <p:sldId xmlns:r="http://schemas.openxmlformats.org/officeDocument/2006/relationships" id="259" r:id="R525c26d4529840d9"/>
    <p:sldId xmlns:r="http://schemas.openxmlformats.org/officeDocument/2006/relationships" id="260" r:id="Ra48f9c57136b489b"/>
    <p:sldId xmlns:r="http://schemas.openxmlformats.org/officeDocument/2006/relationships" id="261" r:id="Ra0fef91c99a1405c"/>
    <p:sldId xmlns:r="http://schemas.openxmlformats.org/officeDocument/2006/relationships" id="262" r:id="R7877b6b4ce704c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40bc27c384f81" /><Relationship Type="http://schemas.openxmlformats.org/officeDocument/2006/relationships/slide" Target="/ppt/slides/slide1.xml" Id="Rade5e3e66cdd4196" /><Relationship Type="http://schemas.openxmlformats.org/officeDocument/2006/relationships/slide" Target="/ppt/slides/slide2.xml" Id="Rc276ea4c9aab40c6" /><Relationship Type="http://schemas.openxmlformats.org/officeDocument/2006/relationships/slide" Target="/ppt/slides/slide3.xml" Id="R0630480ae4b84472" /><Relationship Type="http://schemas.openxmlformats.org/officeDocument/2006/relationships/slide" Target="/ppt/slides/slide4.xml" Id="R525c26d4529840d9" /><Relationship Type="http://schemas.openxmlformats.org/officeDocument/2006/relationships/slide" Target="/ppt/slides/slide5.xml" Id="Ra48f9c57136b489b" /><Relationship Type="http://schemas.openxmlformats.org/officeDocument/2006/relationships/slide" Target="/ppt/slides/slide6.xml" Id="Ra0fef91c99a1405c" /><Relationship Type="http://schemas.openxmlformats.org/officeDocument/2006/relationships/slide" Target="/ppt/slides/slide7.xml" Id="R7877b6b4ce704c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27903c42dc4f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2bbb837b94666" /><Relationship Type="http://schemas.openxmlformats.org/officeDocument/2006/relationships/theme" Target="/ppt/slideMasters/theme/theme1.xml" Id="R5d5dee7800f346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c2bbb837b946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3b1fe26c647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d38baa04543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5a77d49bd4f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ee16c800c49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46b7a88204b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94ed7aeb149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6b4546e8343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13 280 724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−1 322 465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16 478 004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17 726 512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SECURITIES AS  –  77,7 %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THORNEGATA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 CAPITAL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SOLMAR INVEST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 CAPITAL AS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CAWA INVEST AS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911 881 438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