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ca745b5a674c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fd617227004ec5"/>
  </p:sldMasterIdLst>
  <p:sldIdLst>
    <p:sldId xmlns:r="http://schemas.openxmlformats.org/officeDocument/2006/relationships" id="256" r:id="R30f3eed9b99c4cb2"/>
    <p:sldId xmlns:r="http://schemas.openxmlformats.org/officeDocument/2006/relationships" id="257" r:id="R5bd5d1d0b0844cc6"/>
    <p:sldId xmlns:r="http://schemas.openxmlformats.org/officeDocument/2006/relationships" id="258" r:id="R740ff20d585b40b4"/>
    <p:sldId xmlns:r="http://schemas.openxmlformats.org/officeDocument/2006/relationships" id="259" r:id="Rea467de41fc245ee"/>
    <p:sldId xmlns:r="http://schemas.openxmlformats.org/officeDocument/2006/relationships" id="260" r:id="R5ebe191827254041"/>
    <p:sldId xmlns:r="http://schemas.openxmlformats.org/officeDocument/2006/relationships" id="261" r:id="R85452e7e537b4f98"/>
    <p:sldId xmlns:r="http://schemas.openxmlformats.org/officeDocument/2006/relationships" id="262" r:id="Rdcd5bec6732340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fd617227004ec5" /><Relationship Type="http://schemas.openxmlformats.org/officeDocument/2006/relationships/slide" Target="/ppt/slides/slide1.xml" Id="R30f3eed9b99c4cb2" /><Relationship Type="http://schemas.openxmlformats.org/officeDocument/2006/relationships/slide" Target="/ppt/slides/slide2.xml" Id="R5bd5d1d0b0844cc6" /><Relationship Type="http://schemas.openxmlformats.org/officeDocument/2006/relationships/slide" Target="/ppt/slides/slide3.xml" Id="R740ff20d585b40b4" /><Relationship Type="http://schemas.openxmlformats.org/officeDocument/2006/relationships/slide" Target="/ppt/slides/slide4.xml" Id="Rea467de41fc245ee" /><Relationship Type="http://schemas.openxmlformats.org/officeDocument/2006/relationships/slide" Target="/ppt/slides/slide5.xml" Id="R5ebe191827254041" /><Relationship Type="http://schemas.openxmlformats.org/officeDocument/2006/relationships/slide" Target="/ppt/slides/slide6.xml" Id="R85452e7e537b4f98" /><Relationship Type="http://schemas.openxmlformats.org/officeDocument/2006/relationships/slide" Target="/ppt/slides/slide7.xml" Id="Rdcd5bec6732340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6745cb3eee4d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0ed7495b2c4b08" /><Relationship Type="http://schemas.openxmlformats.org/officeDocument/2006/relationships/theme" Target="/ppt/slideMasters/theme/theme1.xml" Id="Rdfdc659030e342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0ed7495b2c4b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fe9fbb33864b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0e3193a35949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8109e9518244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7ed25d382a4f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3a8bffa44547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899103723642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90e44ef07b4f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ENI AS ble etablert [år] og holder til i Son.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2 357 729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122 392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77 698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253 203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1 096 146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Brevikveien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1555 Son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911 926 709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ENI AS</a:t>
            </a:r>
          </a:p>
        </p:txBody>
      </p:sp>
    </p:spTree>
  </p:cSld>
  <p:clrMapOvr>
    <a:masterClrMapping xmlns:a="http://schemas.openxmlformats.org/drawingml/2006/main"/>
  </p:clrMapOvr>
</p:sld>
</file>