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6dd3cce92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17426eaf7443b"/>
  </p:sldMasterIdLst>
  <p:sldIdLst>
    <p:sldId xmlns:r="http://schemas.openxmlformats.org/officeDocument/2006/relationships" id="256" r:id="R719fc6be3e944787"/>
    <p:sldId xmlns:r="http://schemas.openxmlformats.org/officeDocument/2006/relationships" id="257" r:id="R7df428d80de740c4"/>
    <p:sldId xmlns:r="http://schemas.openxmlformats.org/officeDocument/2006/relationships" id="258" r:id="R3c991b9f9ccd4752"/>
    <p:sldId xmlns:r="http://schemas.openxmlformats.org/officeDocument/2006/relationships" id="259" r:id="R064efb3c70c045c5"/>
    <p:sldId xmlns:r="http://schemas.openxmlformats.org/officeDocument/2006/relationships" id="260" r:id="Rbc97098499bc4711"/>
    <p:sldId xmlns:r="http://schemas.openxmlformats.org/officeDocument/2006/relationships" id="261" r:id="R849526c91bba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17426eaf7443b" /><Relationship Type="http://schemas.openxmlformats.org/officeDocument/2006/relationships/slide" Target="/ppt/slides/slide1.xml" Id="R719fc6be3e944787" /><Relationship Type="http://schemas.openxmlformats.org/officeDocument/2006/relationships/slide" Target="/ppt/slides/slide2.xml" Id="R7df428d80de740c4" /><Relationship Type="http://schemas.openxmlformats.org/officeDocument/2006/relationships/slide" Target="/ppt/slides/slide3.xml" Id="R3c991b9f9ccd4752" /><Relationship Type="http://schemas.openxmlformats.org/officeDocument/2006/relationships/slide" Target="/ppt/slides/slide4.xml" Id="R064efb3c70c045c5" /><Relationship Type="http://schemas.openxmlformats.org/officeDocument/2006/relationships/slide" Target="/ppt/slides/slide5.xml" Id="Rbc97098499bc4711" /><Relationship Type="http://schemas.openxmlformats.org/officeDocument/2006/relationships/slide" Target="/ppt/slides/slide6.xml" Id="R849526c91bba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087fc9168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b877d0094857" /><Relationship Type="http://schemas.openxmlformats.org/officeDocument/2006/relationships/theme" Target="/ppt/slideMasters/theme/theme1.xml" Id="R6362c5b8b0c1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8b877d009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83549894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b19f015a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2a5ee676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3d72b895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a0ed11cd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c1b81770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