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52b3b9bf0540a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f2595def3b546f7"/>
  </p:sldMasterIdLst>
  <p:sldIdLst>
    <p:sldId xmlns:r="http://schemas.openxmlformats.org/officeDocument/2006/relationships" id="256" r:id="R26a6d75760bb4b8b"/>
    <p:sldId xmlns:r="http://schemas.openxmlformats.org/officeDocument/2006/relationships" id="257" r:id="R1a5f7d5cab78402a"/>
    <p:sldId xmlns:r="http://schemas.openxmlformats.org/officeDocument/2006/relationships" id="258" r:id="Rdbabe79b9c834349"/>
    <p:sldId xmlns:r="http://schemas.openxmlformats.org/officeDocument/2006/relationships" id="259" r:id="Ra7f0490f685947b7"/>
    <p:sldId xmlns:r="http://schemas.openxmlformats.org/officeDocument/2006/relationships" id="260" r:id="R970342eb218f4972"/>
    <p:sldId xmlns:r="http://schemas.openxmlformats.org/officeDocument/2006/relationships" id="261" r:id="R31d35a997f884f5e"/>
    <p:sldId xmlns:r="http://schemas.openxmlformats.org/officeDocument/2006/relationships" id="262" r:id="Rf90d392abf1f483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2595def3b546f7" /><Relationship Type="http://schemas.openxmlformats.org/officeDocument/2006/relationships/slide" Target="/ppt/slides/slide1.xml" Id="R26a6d75760bb4b8b" /><Relationship Type="http://schemas.openxmlformats.org/officeDocument/2006/relationships/slide" Target="/ppt/slides/slide2.xml" Id="R1a5f7d5cab78402a" /><Relationship Type="http://schemas.openxmlformats.org/officeDocument/2006/relationships/slide" Target="/ppt/slides/slide3.xml" Id="Rdbabe79b9c834349" /><Relationship Type="http://schemas.openxmlformats.org/officeDocument/2006/relationships/slide" Target="/ppt/slides/slide4.xml" Id="Ra7f0490f685947b7" /><Relationship Type="http://schemas.openxmlformats.org/officeDocument/2006/relationships/slide" Target="/ppt/slides/slide5.xml" Id="R970342eb218f4972" /><Relationship Type="http://schemas.openxmlformats.org/officeDocument/2006/relationships/slide" Target="/ppt/slides/slide6.xml" Id="R31d35a997f884f5e" /><Relationship Type="http://schemas.openxmlformats.org/officeDocument/2006/relationships/slide" Target="/ppt/slides/slide7.xml" Id="Rf90d392abf1f483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374aba247c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61c426b554459" /><Relationship Type="http://schemas.openxmlformats.org/officeDocument/2006/relationships/theme" Target="/ppt/slideMasters/theme/theme1.xml" Id="Rb800b33f944148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f61c426b55445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6061950a334b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9e871357845b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d134454fbe4a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1546e4e4e44df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a3f91a10a42e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9e2a138f1843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a7c16c6188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SANDAL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KAPITAL AS ble etablert [år] og holder til i Stabekk.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−141 584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5 756 306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56 465 216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56 841 378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SANDAL PÅL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Krokvolden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1369 Stabekk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911 994 321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SANDAL KAPITAL AS</a:t>
            </a:r>
          </a:p>
        </p:txBody>
      </p:sp>
    </p:spTree>
  </p:cSld>
  <p:clrMapOvr>
    <a:masterClrMapping xmlns:a="http://schemas.openxmlformats.org/drawingml/2006/main"/>
  </p:clrMapOvr>
</p:sld>
</file>