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2f8f7d7c5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91acd5e0c4e47"/>
  </p:sldMasterIdLst>
  <p:sldIdLst>
    <p:sldId xmlns:r="http://schemas.openxmlformats.org/officeDocument/2006/relationships" id="256" r:id="Rc30103019c9d4c87"/>
    <p:sldId xmlns:r="http://schemas.openxmlformats.org/officeDocument/2006/relationships" id="257" r:id="R548178a0e25148c5"/>
    <p:sldId xmlns:r="http://schemas.openxmlformats.org/officeDocument/2006/relationships" id="258" r:id="R97767270f5124453"/>
    <p:sldId xmlns:r="http://schemas.openxmlformats.org/officeDocument/2006/relationships" id="259" r:id="R3515fd019b8c4ce7"/>
    <p:sldId xmlns:r="http://schemas.openxmlformats.org/officeDocument/2006/relationships" id="260" r:id="R2883905abfe943d7"/>
    <p:sldId xmlns:r="http://schemas.openxmlformats.org/officeDocument/2006/relationships" id="261" r:id="R610cb0785e3249cf"/>
    <p:sldId xmlns:r="http://schemas.openxmlformats.org/officeDocument/2006/relationships" id="262" r:id="R7a6d28fa3361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91acd5e0c4e47" /><Relationship Type="http://schemas.openxmlformats.org/officeDocument/2006/relationships/slide" Target="/ppt/slides/slide1.xml" Id="Rc30103019c9d4c87" /><Relationship Type="http://schemas.openxmlformats.org/officeDocument/2006/relationships/slide" Target="/ppt/slides/slide2.xml" Id="R548178a0e25148c5" /><Relationship Type="http://schemas.openxmlformats.org/officeDocument/2006/relationships/slide" Target="/ppt/slides/slide3.xml" Id="R97767270f5124453" /><Relationship Type="http://schemas.openxmlformats.org/officeDocument/2006/relationships/slide" Target="/ppt/slides/slide4.xml" Id="R3515fd019b8c4ce7" /><Relationship Type="http://schemas.openxmlformats.org/officeDocument/2006/relationships/slide" Target="/ppt/slides/slide5.xml" Id="R2883905abfe943d7" /><Relationship Type="http://schemas.openxmlformats.org/officeDocument/2006/relationships/slide" Target="/ppt/slides/slide6.xml" Id="R610cb0785e3249cf" /><Relationship Type="http://schemas.openxmlformats.org/officeDocument/2006/relationships/slide" Target="/ppt/slides/slide7.xml" Id="R7a6d28fa3361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06222aa3e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e000a40e43c0" /><Relationship Type="http://schemas.openxmlformats.org/officeDocument/2006/relationships/theme" Target="/ppt/slideMasters/theme/theme1.xml" Id="R8788516bd78b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1e000a40e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c34c923f7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bcb1336d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50ab84e64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71459334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4592eef5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1678fbed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8c944ab8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