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8e8b5b882642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dbe07cbdd8414a"/>
  </p:sldMasterIdLst>
  <p:sldIdLst>
    <p:sldId xmlns:r="http://schemas.openxmlformats.org/officeDocument/2006/relationships" id="256" r:id="Rc2da2aa70156492e"/>
    <p:sldId xmlns:r="http://schemas.openxmlformats.org/officeDocument/2006/relationships" id="257" r:id="R86e3e0cb7ad04114"/>
    <p:sldId xmlns:r="http://schemas.openxmlformats.org/officeDocument/2006/relationships" id="258" r:id="Ra9f98d4628674262"/>
    <p:sldId xmlns:r="http://schemas.openxmlformats.org/officeDocument/2006/relationships" id="259" r:id="R656f8f342d3249d2"/>
    <p:sldId xmlns:r="http://schemas.openxmlformats.org/officeDocument/2006/relationships" id="260" r:id="R1ee1542a8b3c4f93"/>
    <p:sldId xmlns:r="http://schemas.openxmlformats.org/officeDocument/2006/relationships" id="261" r:id="R3aedb5af83ea49a7"/>
    <p:sldId xmlns:r="http://schemas.openxmlformats.org/officeDocument/2006/relationships" id="262" r:id="R11cfa811e25644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be07cbdd8414a" /><Relationship Type="http://schemas.openxmlformats.org/officeDocument/2006/relationships/slide" Target="/ppt/slides/slide1.xml" Id="Rc2da2aa70156492e" /><Relationship Type="http://schemas.openxmlformats.org/officeDocument/2006/relationships/slide" Target="/ppt/slides/slide2.xml" Id="R86e3e0cb7ad04114" /><Relationship Type="http://schemas.openxmlformats.org/officeDocument/2006/relationships/slide" Target="/ppt/slides/slide3.xml" Id="Ra9f98d4628674262" /><Relationship Type="http://schemas.openxmlformats.org/officeDocument/2006/relationships/slide" Target="/ppt/slides/slide4.xml" Id="R656f8f342d3249d2" /><Relationship Type="http://schemas.openxmlformats.org/officeDocument/2006/relationships/slide" Target="/ppt/slides/slide5.xml" Id="R1ee1542a8b3c4f93" /><Relationship Type="http://schemas.openxmlformats.org/officeDocument/2006/relationships/slide" Target="/ppt/slides/slide6.xml" Id="R3aedb5af83ea49a7" /><Relationship Type="http://schemas.openxmlformats.org/officeDocument/2006/relationships/slide" Target="/ppt/slides/slide7.xml" Id="R11cfa811e25644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677acce6149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8f5f738b54d94" /><Relationship Type="http://schemas.openxmlformats.org/officeDocument/2006/relationships/theme" Target="/ppt/slideMasters/theme/theme1.xml" Id="Rdcdd95a1660740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98f5f738b54d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faf687b7844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13a661d994a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5227ee44d44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f95ab777c4b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d13c06dfe40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f70c8890241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6c9c427204d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INFOLINK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INFOLINK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4 267 721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44 207 739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44 615 204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Johnsen, Lindbäckveien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912 091 384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