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4e440729dc45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d3f38db3a64d16"/>
  </p:sldMasterIdLst>
  <p:sldIdLst>
    <p:sldId xmlns:r="http://schemas.openxmlformats.org/officeDocument/2006/relationships" id="256" r:id="R524010ca2fe54413"/>
    <p:sldId xmlns:r="http://schemas.openxmlformats.org/officeDocument/2006/relationships" id="257" r:id="R6e5f9fdfe8f9408d"/>
    <p:sldId xmlns:r="http://schemas.openxmlformats.org/officeDocument/2006/relationships" id="258" r:id="Rf2b9a30a3988482d"/>
    <p:sldId xmlns:r="http://schemas.openxmlformats.org/officeDocument/2006/relationships" id="259" r:id="R8bce606fe53b4f86"/>
    <p:sldId xmlns:r="http://schemas.openxmlformats.org/officeDocument/2006/relationships" id="260" r:id="R808eb7c81f76439b"/>
    <p:sldId xmlns:r="http://schemas.openxmlformats.org/officeDocument/2006/relationships" id="261" r:id="Rf647345d32324753"/>
    <p:sldId xmlns:r="http://schemas.openxmlformats.org/officeDocument/2006/relationships" id="262" r:id="Rc85c99d5810d48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d3f38db3a64d16" /><Relationship Type="http://schemas.openxmlformats.org/officeDocument/2006/relationships/slide" Target="/ppt/slides/slide1.xml" Id="R524010ca2fe54413" /><Relationship Type="http://schemas.openxmlformats.org/officeDocument/2006/relationships/slide" Target="/ppt/slides/slide2.xml" Id="R6e5f9fdfe8f9408d" /><Relationship Type="http://schemas.openxmlformats.org/officeDocument/2006/relationships/slide" Target="/ppt/slides/slide3.xml" Id="Rf2b9a30a3988482d" /><Relationship Type="http://schemas.openxmlformats.org/officeDocument/2006/relationships/slide" Target="/ppt/slides/slide4.xml" Id="R8bce606fe53b4f86" /><Relationship Type="http://schemas.openxmlformats.org/officeDocument/2006/relationships/slide" Target="/ppt/slides/slide5.xml" Id="R808eb7c81f76439b" /><Relationship Type="http://schemas.openxmlformats.org/officeDocument/2006/relationships/slide" Target="/ppt/slides/slide6.xml" Id="Rf647345d32324753" /><Relationship Type="http://schemas.openxmlformats.org/officeDocument/2006/relationships/slide" Target="/ppt/slides/slide7.xml" Id="Rc85c99d5810d48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0101bfced047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01f1f03fc49ee" /><Relationship Type="http://schemas.openxmlformats.org/officeDocument/2006/relationships/theme" Target="/ppt/slideMasters/theme/theme1.xml" Id="Rfe8557b53adb4f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f01f1f03fc49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d7f2acb944f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766cfb50349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517c123d449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a9cf2eadd4a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5037adf0d41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4dc2624ed49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963c80db144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LØKKA TRADING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LØKKA TRADING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554 263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6 953 940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7 010 327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 FJELDSTAD BERGLIND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Storløkkaveien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3515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12 42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tove@sagaservices.no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912 100 545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