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17eaeaefd44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f2f98c6f4c4fc7"/>
  </p:sldMasterIdLst>
  <p:sldIdLst>
    <p:sldId xmlns:r="http://schemas.openxmlformats.org/officeDocument/2006/relationships" id="256" r:id="Rab86a3a79ffe446c"/>
    <p:sldId xmlns:r="http://schemas.openxmlformats.org/officeDocument/2006/relationships" id="257" r:id="R567ba9c5a8034de7"/>
    <p:sldId xmlns:r="http://schemas.openxmlformats.org/officeDocument/2006/relationships" id="258" r:id="R494726f8ea3e45dd"/>
    <p:sldId xmlns:r="http://schemas.openxmlformats.org/officeDocument/2006/relationships" id="259" r:id="R65e9f64550d342e7"/>
    <p:sldId xmlns:r="http://schemas.openxmlformats.org/officeDocument/2006/relationships" id="260" r:id="R01c66aafbe4c4e6f"/>
    <p:sldId xmlns:r="http://schemas.openxmlformats.org/officeDocument/2006/relationships" id="261" r:id="R20d8be2087a840f2"/>
    <p:sldId xmlns:r="http://schemas.openxmlformats.org/officeDocument/2006/relationships" id="262" r:id="R5d987486fb87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f2f98c6f4c4fc7" /><Relationship Type="http://schemas.openxmlformats.org/officeDocument/2006/relationships/slide" Target="/ppt/slides/slide1.xml" Id="Rab86a3a79ffe446c" /><Relationship Type="http://schemas.openxmlformats.org/officeDocument/2006/relationships/slide" Target="/ppt/slides/slide2.xml" Id="R567ba9c5a8034de7" /><Relationship Type="http://schemas.openxmlformats.org/officeDocument/2006/relationships/slide" Target="/ppt/slides/slide3.xml" Id="R494726f8ea3e45dd" /><Relationship Type="http://schemas.openxmlformats.org/officeDocument/2006/relationships/slide" Target="/ppt/slides/slide4.xml" Id="R65e9f64550d342e7" /><Relationship Type="http://schemas.openxmlformats.org/officeDocument/2006/relationships/slide" Target="/ppt/slides/slide5.xml" Id="R01c66aafbe4c4e6f" /><Relationship Type="http://schemas.openxmlformats.org/officeDocument/2006/relationships/slide" Target="/ppt/slides/slide6.xml" Id="R20d8be2087a840f2" /><Relationship Type="http://schemas.openxmlformats.org/officeDocument/2006/relationships/slide" Target="/ppt/slides/slide7.xml" Id="R5d987486fb87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6daee1c9a548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79df9b25d4205" /><Relationship Type="http://schemas.openxmlformats.org/officeDocument/2006/relationships/theme" Target="/ppt/slideMasters/theme/theme1.xml" Id="Rbb6bc03e89fc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79df9b25d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e1cf6ed19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36aae731c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307e7e60343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3a1c147744f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b8ba18f44f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a13907f66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f6ef1e62449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27 592 017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3 602 942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2 400 106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10 748 946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31 207 504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VESTLAND INVEST AS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 –  17,4 %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 KAPITAL AS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FRAUNAR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EMARAN HOLDING AS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