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7cad94ac4d42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8c67fbd64d40e5"/>
  </p:sldMasterIdLst>
  <p:sldIdLst>
    <p:sldId xmlns:r="http://schemas.openxmlformats.org/officeDocument/2006/relationships" id="256" r:id="R60a3ecaa0db84679"/>
    <p:sldId xmlns:r="http://schemas.openxmlformats.org/officeDocument/2006/relationships" id="257" r:id="R351ad9c91ccc4e4c"/>
    <p:sldId xmlns:r="http://schemas.openxmlformats.org/officeDocument/2006/relationships" id="258" r:id="R9148b0b15b9847dd"/>
    <p:sldId xmlns:r="http://schemas.openxmlformats.org/officeDocument/2006/relationships" id="259" r:id="Rf3b943f039a44b26"/>
    <p:sldId xmlns:r="http://schemas.openxmlformats.org/officeDocument/2006/relationships" id="260" r:id="R07a73ebd874a41e3"/>
    <p:sldId xmlns:r="http://schemas.openxmlformats.org/officeDocument/2006/relationships" id="261" r:id="Rb45d675a5a2348c2"/>
    <p:sldId xmlns:r="http://schemas.openxmlformats.org/officeDocument/2006/relationships" id="262" r:id="R181d698d56ed42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c67fbd64d40e5" /><Relationship Type="http://schemas.openxmlformats.org/officeDocument/2006/relationships/slide" Target="/ppt/slides/slide1.xml" Id="R60a3ecaa0db84679" /><Relationship Type="http://schemas.openxmlformats.org/officeDocument/2006/relationships/slide" Target="/ppt/slides/slide2.xml" Id="R351ad9c91ccc4e4c" /><Relationship Type="http://schemas.openxmlformats.org/officeDocument/2006/relationships/slide" Target="/ppt/slides/slide3.xml" Id="R9148b0b15b9847dd" /><Relationship Type="http://schemas.openxmlformats.org/officeDocument/2006/relationships/slide" Target="/ppt/slides/slide4.xml" Id="Rf3b943f039a44b26" /><Relationship Type="http://schemas.openxmlformats.org/officeDocument/2006/relationships/slide" Target="/ppt/slides/slide5.xml" Id="R07a73ebd874a41e3" /><Relationship Type="http://schemas.openxmlformats.org/officeDocument/2006/relationships/slide" Target="/ppt/slides/slide6.xml" Id="Rb45d675a5a2348c2" /><Relationship Type="http://schemas.openxmlformats.org/officeDocument/2006/relationships/slide" Target="/ppt/slides/slide7.xml" Id="R181d698d56ed42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9f0ec8f9347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74cf605344096" /><Relationship Type="http://schemas.openxmlformats.org/officeDocument/2006/relationships/theme" Target="/ppt/slideMasters/theme/theme1.xml" Id="R9a5722f9f5ed45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074cf6053440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cf233d9f34c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3c5e897ca4e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d29e8874144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2353b1f6346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86c67ef4144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72b8735e24d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e28ab2b1c4f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GRØVIK 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GRØVIK VERK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91 496 050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14 862 007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19 966 022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137 435 844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160 392 250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LFT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INVEST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TL-HOLDING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KÅRE JR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MARGUNN L FURSETH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Liadalsvegen 765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6152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firmapost@grovik.no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912 149 315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