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09cb9e4d314e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a94781f0c84a23"/>
  </p:sldMasterIdLst>
  <p:sldIdLst>
    <p:sldId xmlns:r="http://schemas.openxmlformats.org/officeDocument/2006/relationships" id="256" r:id="R967de3ba6f1b4742"/>
    <p:sldId xmlns:r="http://schemas.openxmlformats.org/officeDocument/2006/relationships" id="257" r:id="R8ad361180faf4ebe"/>
    <p:sldId xmlns:r="http://schemas.openxmlformats.org/officeDocument/2006/relationships" id="258" r:id="R4cde3298ef12458e"/>
    <p:sldId xmlns:r="http://schemas.openxmlformats.org/officeDocument/2006/relationships" id="259" r:id="Re18dd8c6212540e6"/>
    <p:sldId xmlns:r="http://schemas.openxmlformats.org/officeDocument/2006/relationships" id="260" r:id="R629faaa1a5bf4335"/>
    <p:sldId xmlns:r="http://schemas.openxmlformats.org/officeDocument/2006/relationships" id="261" r:id="Rb6d665c63a7c414c"/>
    <p:sldId xmlns:r="http://schemas.openxmlformats.org/officeDocument/2006/relationships" id="262" r:id="Rc1aeaeef4aba47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a94781f0c84a23" /><Relationship Type="http://schemas.openxmlformats.org/officeDocument/2006/relationships/slide" Target="/ppt/slides/slide1.xml" Id="R967de3ba6f1b4742" /><Relationship Type="http://schemas.openxmlformats.org/officeDocument/2006/relationships/slide" Target="/ppt/slides/slide2.xml" Id="R8ad361180faf4ebe" /><Relationship Type="http://schemas.openxmlformats.org/officeDocument/2006/relationships/slide" Target="/ppt/slides/slide3.xml" Id="R4cde3298ef12458e" /><Relationship Type="http://schemas.openxmlformats.org/officeDocument/2006/relationships/slide" Target="/ppt/slides/slide4.xml" Id="Re18dd8c6212540e6" /><Relationship Type="http://schemas.openxmlformats.org/officeDocument/2006/relationships/slide" Target="/ppt/slides/slide5.xml" Id="R629faaa1a5bf4335" /><Relationship Type="http://schemas.openxmlformats.org/officeDocument/2006/relationships/slide" Target="/ppt/slides/slide6.xml" Id="Rb6d665c63a7c414c" /><Relationship Type="http://schemas.openxmlformats.org/officeDocument/2006/relationships/slide" Target="/ppt/slides/slide7.xml" Id="Rc1aeaeef4aba47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72e36fa0bd4b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216f13fe04f8f" /><Relationship Type="http://schemas.openxmlformats.org/officeDocument/2006/relationships/theme" Target="/ppt/slideMasters/theme/theme1.xml" Id="R2cd33dcea3d846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5216f13fe04f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cdacf156446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4a7afb5fd47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1288ac6bf44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e316567f948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b7a1a883649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b2a7b634b4b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3759a114246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CLAUSEN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CLAUSEN REKNESKAP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WENCHE CLAUSEN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Kringlevegen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912 180 581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