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ba6328ee714d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3764937a89462d"/>
  </p:sldMasterIdLst>
  <p:sldIdLst>
    <p:sldId xmlns:r="http://schemas.openxmlformats.org/officeDocument/2006/relationships" id="256" r:id="R3ff6c13233bc4728"/>
    <p:sldId xmlns:r="http://schemas.openxmlformats.org/officeDocument/2006/relationships" id="257" r:id="Rb89a5bea33c74dc1"/>
    <p:sldId xmlns:r="http://schemas.openxmlformats.org/officeDocument/2006/relationships" id="258" r:id="Ra160a0f9178e40b3"/>
    <p:sldId xmlns:r="http://schemas.openxmlformats.org/officeDocument/2006/relationships" id="259" r:id="R6a812b22f45d41c3"/>
    <p:sldId xmlns:r="http://schemas.openxmlformats.org/officeDocument/2006/relationships" id="260" r:id="R85a84d59fa694965"/>
    <p:sldId xmlns:r="http://schemas.openxmlformats.org/officeDocument/2006/relationships" id="261" r:id="R53c39ce64e3d497a"/>
    <p:sldId xmlns:r="http://schemas.openxmlformats.org/officeDocument/2006/relationships" id="262" r:id="R8146293928bb4d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764937a89462d" /><Relationship Type="http://schemas.openxmlformats.org/officeDocument/2006/relationships/slide" Target="/ppt/slides/slide1.xml" Id="R3ff6c13233bc4728" /><Relationship Type="http://schemas.openxmlformats.org/officeDocument/2006/relationships/slide" Target="/ppt/slides/slide2.xml" Id="Rb89a5bea33c74dc1" /><Relationship Type="http://schemas.openxmlformats.org/officeDocument/2006/relationships/slide" Target="/ppt/slides/slide3.xml" Id="Ra160a0f9178e40b3" /><Relationship Type="http://schemas.openxmlformats.org/officeDocument/2006/relationships/slide" Target="/ppt/slides/slide4.xml" Id="R6a812b22f45d41c3" /><Relationship Type="http://schemas.openxmlformats.org/officeDocument/2006/relationships/slide" Target="/ppt/slides/slide5.xml" Id="R85a84d59fa694965" /><Relationship Type="http://schemas.openxmlformats.org/officeDocument/2006/relationships/slide" Target="/ppt/slides/slide6.xml" Id="R53c39ce64e3d497a" /><Relationship Type="http://schemas.openxmlformats.org/officeDocument/2006/relationships/slide" Target="/ppt/slides/slide7.xml" Id="R8146293928bb4d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ad7d79fad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125ff363f44be" /><Relationship Type="http://schemas.openxmlformats.org/officeDocument/2006/relationships/theme" Target="/ppt/slideMasters/theme/theme1.xml" Id="Rdb607e7517f64b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d125ff363f44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3ccbccc944a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b3873bd384e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c6f2963804c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ed2411c9040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02221879c43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56d086f7d4f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3ee23014242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KADI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2 245 730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21 408 724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25 422 594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SOMMERFELDT FREDRIK T.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Th. SOmmerfeldt, Ringstabekkveien 97B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912 199 126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