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65ec2da5d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433fa72984dd9"/>
  </p:sldMasterIdLst>
  <p:sldIdLst>
    <p:sldId xmlns:r="http://schemas.openxmlformats.org/officeDocument/2006/relationships" id="256" r:id="R59bb11eaa5b74d0d"/>
    <p:sldId xmlns:r="http://schemas.openxmlformats.org/officeDocument/2006/relationships" id="257" r:id="R06bdddabf3ea4369"/>
    <p:sldId xmlns:r="http://schemas.openxmlformats.org/officeDocument/2006/relationships" id="258" r:id="R72f7779d962d4d6d"/>
    <p:sldId xmlns:r="http://schemas.openxmlformats.org/officeDocument/2006/relationships" id="259" r:id="Re6de675a5f354e92"/>
    <p:sldId xmlns:r="http://schemas.openxmlformats.org/officeDocument/2006/relationships" id="260" r:id="R26de518d63fe40ce"/>
    <p:sldId xmlns:r="http://schemas.openxmlformats.org/officeDocument/2006/relationships" id="261" r:id="R3921e6a809e34e1f"/>
    <p:sldId xmlns:r="http://schemas.openxmlformats.org/officeDocument/2006/relationships" id="262" r:id="R7450475ce98d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433fa72984dd9" /><Relationship Type="http://schemas.openxmlformats.org/officeDocument/2006/relationships/slide" Target="/ppt/slides/slide1.xml" Id="R59bb11eaa5b74d0d" /><Relationship Type="http://schemas.openxmlformats.org/officeDocument/2006/relationships/slide" Target="/ppt/slides/slide2.xml" Id="R06bdddabf3ea4369" /><Relationship Type="http://schemas.openxmlformats.org/officeDocument/2006/relationships/slide" Target="/ppt/slides/slide3.xml" Id="R72f7779d962d4d6d" /><Relationship Type="http://schemas.openxmlformats.org/officeDocument/2006/relationships/slide" Target="/ppt/slides/slide4.xml" Id="Re6de675a5f354e92" /><Relationship Type="http://schemas.openxmlformats.org/officeDocument/2006/relationships/slide" Target="/ppt/slides/slide5.xml" Id="R26de518d63fe40ce" /><Relationship Type="http://schemas.openxmlformats.org/officeDocument/2006/relationships/slide" Target="/ppt/slides/slide6.xml" Id="R3921e6a809e34e1f" /><Relationship Type="http://schemas.openxmlformats.org/officeDocument/2006/relationships/slide" Target="/ppt/slides/slide7.xml" Id="R7450475ce98d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d0c906f5a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e2082c45e4e09" /><Relationship Type="http://schemas.openxmlformats.org/officeDocument/2006/relationships/theme" Target="/ppt/slideMasters/theme/theme1.xml" Id="Rb2cc73fb5125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e2082c45e4e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34a1ab8d0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6764bc2fb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1ce4eb25d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0de9f9492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e17f2bd3f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d2547024b4b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6059fa595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TORSTEIN 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KINN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2 407 332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Skuggevik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912 255 980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