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0c5a742c5247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3bf3392a56462f"/>
  </p:sldMasterIdLst>
  <p:sldIdLst>
    <p:sldId xmlns:r="http://schemas.openxmlformats.org/officeDocument/2006/relationships" id="256" r:id="Rcdbed6a96a384cc7"/>
    <p:sldId xmlns:r="http://schemas.openxmlformats.org/officeDocument/2006/relationships" id="257" r:id="R812bfab41f004d38"/>
    <p:sldId xmlns:r="http://schemas.openxmlformats.org/officeDocument/2006/relationships" id="258" r:id="Re1f10973625741bd"/>
    <p:sldId xmlns:r="http://schemas.openxmlformats.org/officeDocument/2006/relationships" id="259" r:id="Rd89338e3eecc4483"/>
    <p:sldId xmlns:r="http://schemas.openxmlformats.org/officeDocument/2006/relationships" id="260" r:id="R55577e7e53054e61"/>
    <p:sldId xmlns:r="http://schemas.openxmlformats.org/officeDocument/2006/relationships" id="261" r:id="R97411ca7df294987"/>
    <p:sldId xmlns:r="http://schemas.openxmlformats.org/officeDocument/2006/relationships" id="262" r:id="R969ab10c526549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3bf3392a56462f" /><Relationship Type="http://schemas.openxmlformats.org/officeDocument/2006/relationships/slide" Target="/ppt/slides/slide1.xml" Id="Rcdbed6a96a384cc7" /><Relationship Type="http://schemas.openxmlformats.org/officeDocument/2006/relationships/slide" Target="/ppt/slides/slide2.xml" Id="R812bfab41f004d38" /><Relationship Type="http://schemas.openxmlformats.org/officeDocument/2006/relationships/slide" Target="/ppt/slides/slide3.xml" Id="Re1f10973625741bd" /><Relationship Type="http://schemas.openxmlformats.org/officeDocument/2006/relationships/slide" Target="/ppt/slides/slide4.xml" Id="Rd89338e3eecc4483" /><Relationship Type="http://schemas.openxmlformats.org/officeDocument/2006/relationships/slide" Target="/ppt/slides/slide5.xml" Id="R55577e7e53054e61" /><Relationship Type="http://schemas.openxmlformats.org/officeDocument/2006/relationships/slide" Target="/ppt/slides/slide6.xml" Id="R97411ca7df294987" /><Relationship Type="http://schemas.openxmlformats.org/officeDocument/2006/relationships/slide" Target="/ppt/slides/slide7.xml" Id="R969ab10c526549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03cef1ba2f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0f020eb184ac0" /><Relationship Type="http://schemas.openxmlformats.org/officeDocument/2006/relationships/theme" Target="/ppt/slideMasters/theme/theme1.xml" Id="Rd0b9f25bbebf48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60f020eb184a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eff954300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20cbc4b7349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8518566de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2beb286584f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439ff82eb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bbe506d4d42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89b13ac04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JSV AS ble etablert [år] og holder til i Nesbru.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10 327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1 965 943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2 277 433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Grønsundveien 80B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1394 Nesbru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jviken@broadpark.no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912 289 044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JSV AS</a:t>
            </a:r>
          </a:p>
        </p:txBody>
      </p:sp>
    </p:spTree>
  </p:cSld>
  <p:clrMapOvr>
    <a:masterClrMapping xmlns:a="http://schemas.openxmlformats.org/drawingml/2006/main"/>
  </p:clrMapOvr>
</p:sld>
</file>