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095f865acf43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428ede2498495f"/>
  </p:sldMasterIdLst>
  <p:sldIdLst>
    <p:sldId xmlns:r="http://schemas.openxmlformats.org/officeDocument/2006/relationships" id="256" r:id="R7bc44e2ee96c4e0f"/>
    <p:sldId xmlns:r="http://schemas.openxmlformats.org/officeDocument/2006/relationships" id="257" r:id="Rbe1f7eb9606a46b5"/>
    <p:sldId xmlns:r="http://schemas.openxmlformats.org/officeDocument/2006/relationships" id="258" r:id="R9a9ec02e75224537"/>
    <p:sldId xmlns:r="http://schemas.openxmlformats.org/officeDocument/2006/relationships" id="259" r:id="Rd75538aa77534acc"/>
    <p:sldId xmlns:r="http://schemas.openxmlformats.org/officeDocument/2006/relationships" id="260" r:id="R5285068d02e54273"/>
    <p:sldId xmlns:r="http://schemas.openxmlformats.org/officeDocument/2006/relationships" id="261" r:id="R6b55d50d9aac4bee"/>
    <p:sldId xmlns:r="http://schemas.openxmlformats.org/officeDocument/2006/relationships" id="262" r:id="Rf057d36781f54f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28ede2498495f" /><Relationship Type="http://schemas.openxmlformats.org/officeDocument/2006/relationships/slide" Target="/ppt/slides/slide1.xml" Id="R7bc44e2ee96c4e0f" /><Relationship Type="http://schemas.openxmlformats.org/officeDocument/2006/relationships/slide" Target="/ppt/slides/slide2.xml" Id="Rbe1f7eb9606a46b5" /><Relationship Type="http://schemas.openxmlformats.org/officeDocument/2006/relationships/slide" Target="/ppt/slides/slide3.xml" Id="R9a9ec02e75224537" /><Relationship Type="http://schemas.openxmlformats.org/officeDocument/2006/relationships/slide" Target="/ppt/slides/slide4.xml" Id="Rd75538aa77534acc" /><Relationship Type="http://schemas.openxmlformats.org/officeDocument/2006/relationships/slide" Target="/ppt/slides/slide5.xml" Id="R5285068d02e54273" /><Relationship Type="http://schemas.openxmlformats.org/officeDocument/2006/relationships/slide" Target="/ppt/slides/slide6.xml" Id="R6b55d50d9aac4bee" /><Relationship Type="http://schemas.openxmlformats.org/officeDocument/2006/relationships/slide" Target="/ppt/slides/slide7.xml" Id="Rf057d36781f54f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4d23bc17643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0bf45da204739" /><Relationship Type="http://schemas.openxmlformats.org/officeDocument/2006/relationships/theme" Target="/ppt/slideMasters/theme/theme1.xml" Id="R8a5c803d4b6d4e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b0bf45da2047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4c1b7e042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a1de9df9541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37270a48f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327dab70242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f393ee7974c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d220d81b74d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ea6724b3f43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1 399 538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1 463 650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SYNNES-SANDBERG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112A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912 316 823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