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982e30a1e041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9f1a2283e745c1"/>
  </p:sldMasterIdLst>
  <p:sldIdLst>
    <p:sldId xmlns:r="http://schemas.openxmlformats.org/officeDocument/2006/relationships" id="256" r:id="R3a3a92f34f7f4f6d"/>
    <p:sldId xmlns:r="http://schemas.openxmlformats.org/officeDocument/2006/relationships" id="257" r:id="Ra795242a39ed40c4"/>
    <p:sldId xmlns:r="http://schemas.openxmlformats.org/officeDocument/2006/relationships" id="258" r:id="Rec49aff8030a4f9f"/>
    <p:sldId xmlns:r="http://schemas.openxmlformats.org/officeDocument/2006/relationships" id="259" r:id="R17ae18216fb646e1"/>
    <p:sldId xmlns:r="http://schemas.openxmlformats.org/officeDocument/2006/relationships" id="260" r:id="Rb0c960e6117842ba"/>
    <p:sldId xmlns:r="http://schemas.openxmlformats.org/officeDocument/2006/relationships" id="261" r:id="R965fbb170aef4338"/>
    <p:sldId xmlns:r="http://schemas.openxmlformats.org/officeDocument/2006/relationships" id="262" r:id="R0d55601b7be64a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9f1a2283e745c1" /><Relationship Type="http://schemas.openxmlformats.org/officeDocument/2006/relationships/slide" Target="/ppt/slides/slide1.xml" Id="R3a3a92f34f7f4f6d" /><Relationship Type="http://schemas.openxmlformats.org/officeDocument/2006/relationships/slide" Target="/ppt/slides/slide2.xml" Id="Ra795242a39ed40c4" /><Relationship Type="http://schemas.openxmlformats.org/officeDocument/2006/relationships/slide" Target="/ppt/slides/slide3.xml" Id="Rec49aff8030a4f9f" /><Relationship Type="http://schemas.openxmlformats.org/officeDocument/2006/relationships/slide" Target="/ppt/slides/slide4.xml" Id="R17ae18216fb646e1" /><Relationship Type="http://schemas.openxmlformats.org/officeDocument/2006/relationships/slide" Target="/ppt/slides/slide5.xml" Id="Rb0c960e6117842ba" /><Relationship Type="http://schemas.openxmlformats.org/officeDocument/2006/relationships/slide" Target="/ppt/slides/slide6.xml" Id="R965fbb170aef4338" /><Relationship Type="http://schemas.openxmlformats.org/officeDocument/2006/relationships/slide" Target="/ppt/slides/slide7.xml" Id="R0d55601b7be64a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30d228c7a840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9a7c32c574e23" /><Relationship Type="http://schemas.openxmlformats.org/officeDocument/2006/relationships/theme" Target="/ppt/slideMasters/theme/theme1.xml" Id="R03ea34b277cf46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e9a7c32c574e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85d1d9ced41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148e5a6ca46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98e7991914e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75ba95a6442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a61f66ced4b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1daab81904b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886e3ce8b46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SOLMAR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SOLMAR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SOLMAR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SOLMAR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SOLMAR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SOLMAR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−214 501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3 182 030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20 771 074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26 718 601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SOLMAR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SOLEM MARTIN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SOLMAR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Martin Solem, Freidigstien 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martin.solem@arctic.com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912 316 963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SOLMAR INVEST AS</a:t>
            </a:r>
          </a:p>
        </p:txBody>
      </p:sp>
    </p:spTree>
  </p:cSld>
  <p:clrMapOvr>
    <a:masterClrMapping xmlns:a="http://schemas.openxmlformats.org/drawingml/2006/main"/>
  </p:clrMapOvr>
</p:sld>
</file>