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770720801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ae0b53dc348bd"/>
  </p:sldMasterIdLst>
  <p:sldIdLst>
    <p:sldId xmlns:r="http://schemas.openxmlformats.org/officeDocument/2006/relationships" id="256" r:id="R674f0ca5b72543d7"/>
    <p:sldId xmlns:r="http://schemas.openxmlformats.org/officeDocument/2006/relationships" id="257" r:id="Rbfe5c6d3f91944d9"/>
    <p:sldId xmlns:r="http://schemas.openxmlformats.org/officeDocument/2006/relationships" id="258" r:id="Ra6d42b428bf94904"/>
    <p:sldId xmlns:r="http://schemas.openxmlformats.org/officeDocument/2006/relationships" id="259" r:id="R085f726994fb4f4b"/>
    <p:sldId xmlns:r="http://schemas.openxmlformats.org/officeDocument/2006/relationships" id="260" r:id="Ra6a26e8f77214162"/>
    <p:sldId xmlns:r="http://schemas.openxmlformats.org/officeDocument/2006/relationships" id="261" r:id="R0777ad3726dc4aaf"/>
    <p:sldId xmlns:r="http://schemas.openxmlformats.org/officeDocument/2006/relationships" id="262" r:id="R6f4f830e190f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ae0b53dc348bd" /><Relationship Type="http://schemas.openxmlformats.org/officeDocument/2006/relationships/slide" Target="/ppt/slides/slide1.xml" Id="R674f0ca5b72543d7" /><Relationship Type="http://schemas.openxmlformats.org/officeDocument/2006/relationships/slide" Target="/ppt/slides/slide2.xml" Id="Rbfe5c6d3f91944d9" /><Relationship Type="http://schemas.openxmlformats.org/officeDocument/2006/relationships/slide" Target="/ppt/slides/slide3.xml" Id="Ra6d42b428bf94904" /><Relationship Type="http://schemas.openxmlformats.org/officeDocument/2006/relationships/slide" Target="/ppt/slides/slide4.xml" Id="R085f726994fb4f4b" /><Relationship Type="http://schemas.openxmlformats.org/officeDocument/2006/relationships/slide" Target="/ppt/slides/slide5.xml" Id="Ra6a26e8f77214162" /><Relationship Type="http://schemas.openxmlformats.org/officeDocument/2006/relationships/slide" Target="/ppt/slides/slide6.xml" Id="R0777ad3726dc4aaf" /><Relationship Type="http://schemas.openxmlformats.org/officeDocument/2006/relationships/slide" Target="/ppt/slides/slide7.xml" Id="R6f4f830e190f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3e9a79efa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6a5448a9e448d" /><Relationship Type="http://schemas.openxmlformats.org/officeDocument/2006/relationships/theme" Target="/ppt/slideMasters/theme/theme1.xml" Id="R3ef10464c255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6a5448a9e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ec28b186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bc1d84921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f44fab3b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1c803e72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8d220c42f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6f3c54521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427ac68e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