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c97070809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2699aaa624f0a"/>
  </p:sldMasterIdLst>
  <p:sldIdLst>
    <p:sldId xmlns:r="http://schemas.openxmlformats.org/officeDocument/2006/relationships" id="256" r:id="Rd7c44059924d40e4"/>
    <p:sldId xmlns:r="http://schemas.openxmlformats.org/officeDocument/2006/relationships" id="257" r:id="Rc4a39fa7a6894304"/>
    <p:sldId xmlns:r="http://schemas.openxmlformats.org/officeDocument/2006/relationships" id="258" r:id="Ra247d8b0bfea47a9"/>
    <p:sldId xmlns:r="http://schemas.openxmlformats.org/officeDocument/2006/relationships" id="259" r:id="Rbe219f78a90f455f"/>
    <p:sldId xmlns:r="http://schemas.openxmlformats.org/officeDocument/2006/relationships" id="260" r:id="R1629dd38613d4e30"/>
    <p:sldId xmlns:r="http://schemas.openxmlformats.org/officeDocument/2006/relationships" id="261" r:id="Rf1751793076e4971"/>
    <p:sldId xmlns:r="http://schemas.openxmlformats.org/officeDocument/2006/relationships" id="262" r:id="R7c7058057e6f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2699aaa624f0a" /><Relationship Type="http://schemas.openxmlformats.org/officeDocument/2006/relationships/slide" Target="/ppt/slides/slide1.xml" Id="Rd7c44059924d40e4" /><Relationship Type="http://schemas.openxmlformats.org/officeDocument/2006/relationships/slide" Target="/ppt/slides/slide2.xml" Id="Rc4a39fa7a6894304" /><Relationship Type="http://schemas.openxmlformats.org/officeDocument/2006/relationships/slide" Target="/ppt/slides/slide3.xml" Id="Ra247d8b0bfea47a9" /><Relationship Type="http://schemas.openxmlformats.org/officeDocument/2006/relationships/slide" Target="/ppt/slides/slide4.xml" Id="Rbe219f78a90f455f" /><Relationship Type="http://schemas.openxmlformats.org/officeDocument/2006/relationships/slide" Target="/ppt/slides/slide5.xml" Id="R1629dd38613d4e30" /><Relationship Type="http://schemas.openxmlformats.org/officeDocument/2006/relationships/slide" Target="/ppt/slides/slide6.xml" Id="Rf1751793076e4971" /><Relationship Type="http://schemas.openxmlformats.org/officeDocument/2006/relationships/slide" Target="/ppt/slides/slide7.xml" Id="R7c7058057e6f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6a3a46dc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2e39fe4d4889" /><Relationship Type="http://schemas.openxmlformats.org/officeDocument/2006/relationships/theme" Target="/ppt/slideMasters/theme/theme1.xml" Id="R10b301f28d82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a2e39fe4d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5a07533c7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715bda930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aea313de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fe0f64cb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022ee083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309dc064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ab3d4614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9 640 913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NORMAN-HANSEN JARLE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20 48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912 344 401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