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c6e3f2dce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ee798ad98466a"/>
  </p:sldMasterIdLst>
  <p:sldIdLst>
    <p:sldId xmlns:r="http://schemas.openxmlformats.org/officeDocument/2006/relationships" id="256" r:id="R05c300a801af4586"/>
    <p:sldId xmlns:r="http://schemas.openxmlformats.org/officeDocument/2006/relationships" id="257" r:id="Rb8e280d0781346ef"/>
    <p:sldId xmlns:r="http://schemas.openxmlformats.org/officeDocument/2006/relationships" id="258" r:id="Rc41d062beb0a4e2c"/>
    <p:sldId xmlns:r="http://schemas.openxmlformats.org/officeDocument/2006/relationships" id="259" r:id="Rb291e9389b664873"/>
    <p:sldId xmlns:r="http://schemas.openxmlformats.org/officeDocument/2006/relationships" id="260" r:id="R080fb0dcfcbc4c01"/>
    <p:sldId xmlns:r="http://schemas.openxmlformats.org/officeDocument/2006/relationships" id="261" r:id="R43b04fdf0ca2494d"/>
    <p:sldId xmlns:r="http://schemas.openxmlformats.org/officeDocument/2006/relationships" id="262" r:id="Rc1e8186eeb34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ee798ad98466a" /><Relationship Type="http://schemas.openxmlformats.org/officeDocument/2006/relationships/slide" Target="/ppt/slides/slide1.xml" Id="R05c300a801af4586" /><Relationship Type="http://schemas.openxmlformats.org/officeDocument/2006/relationships/slide" Target="/ppt/slides/slide2.xml" Id="Rb8e280d0781346ef" /><Relationship Type="http://schemas.openxmlformats.org/officeDocument/2006/relationships/slide" Target="/ppt/slides/slide3.xml" Id="Rc41d062beb0a4e2c" /><Relationship Type="http://schemas.openxmlformats.org/officeDocument/2006/relationships/slide" Target="/ppt/slides/slide4.xml" Id="Rb291e9389b664873" /><Relationship Type="http://schemas.openxmlformats.org/officeDocument/2006/relationships/slide" Target="/ppt/slides/slide5.xml" Id="R080fb0dcfcbc4c01" /><Relationship Type="http://schemas.openxmlformats.org/officeDocument/2006/relationships/slide" Target="/ppt/slides/slide6.xml" Id="R43b04fdf0ca2494d" /><Relationship Type="http://schemas.openxmlformats.org/officeDocument/2006/relationships/slide" Target="/ppt/slides/slide7.xml" Id="Rc1e8186eeb34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db5673c7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5ec7eaf874cfe" /><Relationship Type="http://schemas.openxmlformats.org/officeDocument/2006/relationships/theme" Target="/ppt/slideMasters/theme/theme1.xml" Id="Rdde1186b3425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5ec7eaf87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51d2b560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fade241c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43327f85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aeff4e12f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d3e5fbfc2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1e18ee7d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bcc684f7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