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a193db4c8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4ff065d2a4976"/>
  </p:sldMasterIdLst>
  <p:sldIdLst>
    <p:sldId xmlns:r="http://schemas.openxmlformats.org/officeDocument/2006/relationships" id="256" r:id="R95a1a9c48ec64aa3"/>
    <p:sldId xmlns:r="http://schemas.openxmlformats.org/officeDocument/2006/relationships" id="257" r:id="R7bb4e103155746ea"/>
    <p:sldId xmlns:r="http://schemas.openxmlformats.org/officeDocument/2006/relationships" id="258" r:id="R25afb6f24b3147fc"/>
    <p:sldId xmlns:r="http://schemas.openxmlformats.org/officeDocument/2006/relationships" id="259" r:id="R8c6fbc929c3b40ff"/>
    <p:sldId xmlns:r="http://schemas.openxmlformats.org/officeDocument/2006/relationships" id="260" r:id="Rae9b369b884e4aae"/>
    <p:sldId xmlns:r="http://schemas.openxmlformats.org/officeDocument/2006/relationships" id="261" r:id="Ra678b40fcc1c40f7"/>
    <p:sldId xmlns:r="http://schemas.openxmlformats.org/officeDocument/2006/relationships" id="262" r:id="Rfbf9355832ff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4ff065d2a4976" /><Relationship Type="http://schemas.openxmlformats.org/officeDocument/2006/relationships/slide" Target="/ppt/slides/slide1.xml" Id="R95a1a9c48ec64aa3" /><Relationship Type="http://schemas.openxmlformats.org/officeDocument/2006/relationships/slide" Target="/ppt/slides/slide2.xml" Id="R7bb4e103155746ea" /><Relationship Type="http://schemas.openxmlformats.org/officeDocument/2006/relationships/slide" Target="/ppt/slides/slide3.xml" Id="R25afb6f24b3147fc" /><Relationship Type="http://schemas.openxmlformats.org/officeDocument/2006/relationships/slide" Target="/ppt/slides/slide4.xml" Id="R8c6fbc929c3b40ff" /><Relationship Type="http://schemas.openxmlformats.org/officeDocument/2006/relationships/slide" Target="/ppt/slides/slide5.xml" Id="Rae9b369b884e4aae" /><Relationship Type="http://schemas.openxmlformats.org/officeDocument/2006/relationships/slide" Target="/ppt/slides/slide6.xml" Id="Ra678b40fcc1c40f7" /><Relationship Type="http://schemas.openxmlformats.org/officeDocument/2006/relationships/slide" Target="/ppt/slides/slide7.xml" Id="Rfbf9355832ff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19b582651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4a1264b2d486b" /><Relationship Type="http://schemas.openxmlformats.org/officeDocument/2006/relationships/theme" Target="/ppt/slideMasters/theme/theme1.xml" Id="Rc6b3c74c8366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f4a1264b2d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6519abb81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adc20aab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b413bf385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178516bef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dec13a2fa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7a7364a15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f13f099d3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FORVALTNING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337 862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1 720 828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7 578 690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11 368 005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NORDTØMME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Vestengavegen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912 402 177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