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44af6ec92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54124b282452b"/>
  </p:sldMasterIdLst>
  <p:sldIdLst>
    <p:sldId xmlns:r="http://schemas.openxmlformats.org/officeDocument/2006/relationships" id="256" r:id="Rf0a7f07f03884eca"/>
    <p:sldId xmlns:r="http://schemas.openxmlformats.org/officeDocument/2006/relationships" id="257" r:id="R4a898cb9162c4b12"/>
    <p:sldId xmlns:r="http://schemas.openxmlformats.org/officeDocument/2006/relationships" id="258" r:id="R2e32f21e4fcb4092"/>
    <p:sldId xmlns:r="http://schemas.openxmlformats.org/officeDocument/2006/relationships" id="259" r:id="R4851329e14984355"/>
    <p:sldId xmlns:r="http://schemas.openxmlformats.org/officeDocument/2006/relationships" id="260" r:id="R5202a36035dd41f7"/>
    <p:sldId xmlns:r="http://schemas.openxmlformats.org/officeDocument/2006/relationships" id="261" r:id="R7b24f5769d9e4a76"/>
    <p:sldId xmlns:r="http://schemas.openxmlformats.org/officeDocument/2006/relationships" id="262" r:id="Raeba46dff865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54124b282452b" /><Relationship Type="http://schemas.openxmlformats.org/officeDocument/2006/relationships/slide" Target="/ppt/slides/slide1.xml" Id="Rf0a7f07f03884eca" /><Relationship Type="http://schemas.openxmlformats.org/officeDocument/2006/relationships/slide" Target="/ppt/slides/slide2.xml" Id="R4a898cb9162c4b12" /><Relationship Type="http://schemas.openxmlformats.org/officeDocument/2006/relationships/slide" Target="/ppt/slides/slide3.xml" Id="R2e32f21e4fcb4092" /><Relationship Type="http://schemas.openxmlformats.org/officeDocument/2006/relationships/slide" Target="/ppt/slides/slide4.xml" Id="R4851329e14984355" /><Relationship Type="http://schemas.openxmlformats.org/officeDocument/2006/relationships/slide" Target="/ppt/slides/slide5.xml" Id="R5202a36035dd41f7" /><Relationship Type="http://schemas.openxmlformats.org/officeDocument/2006/relationships/slide" Target="/ppt/slides/slide6.xml" Id="R7b24f5769d9e4a76" /><Relationship Type="http://schemas.openxmlformats.org/officeDocument/2006/relationships/slide" Target="/ppt/slides/slide7.xml" Id="Raeba46dff865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b3c33b2ae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d0a7fa9a437e" /><Relationship Type="http://schemas.openxmlformats.org/officeDocument/2006/relationships/theme" Target="/ppt/slideMasters/theme/theme1.xml" Id="Rb9f270fff565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4d0a7fa9a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32aa8f4e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9bec1d9f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7f3f434f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999230f7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b4321d40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b4015884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bd16ca0a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