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c864bafe9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986b57a364fea"/>
  </p:sldMasterIdLst>
  <p:sldIdLst>
    <p:sldId xmlns:r="http://schemas.openxmlformats.org/officeDocument/2006/relationships" id="256" r:id="Ra4aa0595d40f4431"/>
    <p:sldId xmlns:r="http://schemas.openxmlformats.org/officeDocument/2006/relationships" id="257" r:id="Refc8d73a08b94cc0"/>
    <p:sldId xmlns:r="http://schemas.openxmlformats.org/officeDocument/2006/relationships" id="258" r:id="R81bf8d91f9404d01"/>
    <p:sldId xmlns:r="http://schemas.openxmlformats.org/officeDocument/2006/relationships" id="259" r:id="Re1993c6f0c4b40c4"/>
    <p:sldId xmlns:r="http://schemas.openxmlformats.org/officeDocument/2006/relationships" id="260" r:id="R4f7280ad65cb4cf9"/>
    <p:sldId xmlns:r="http://schemas.openxmlformats.org/officeDocument/2006/relationships" id="261" r:id="R137f51a3b3ab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986b57a364fea" /><Relationship Type="http://schemas.openxmlformats.org/officeDocument/2006/relationships/slide" Target="/ppt/slides/slide1.xml" Id="Ra4aa0595d40f4431" /><Relationship Type="http://schemas.openxmlformats.org/officeDocument/2006/relationships/slide" Target="/ppt/slides/slide2.xml" Id="Refc8d73a08b94cc0" /><Relationship Type="http://schemas.openxmlformats.org/officeDocument/2006/relationships/slide" Target="/ppt/slides/slide3.xml" Id="R81bf8d91f9404d01" /><Relationship Type="http://schemas.openxmlformats.org/officeDocument/2006/relationships/slide" Target="/ppt/slides/slide4.xml" Id="Re1993c6f0c4b40c4" /><Relationship Type="http://schemas.openxmlformats.org/officeDocument/2006/relationships/slide" Target="/ppt/slides/slide5.xml" Id="R4f7280ad65cb4cf9" /><Relationship Type="http://schemas.openxmlformats.org/officeDocument/2006/relationships/slide" Target="/ppt/slides/slide6.xml" Id="R137f51a3b3ab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6a441dfbd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63f68e9d4a44" /><Relationship Type="http://schemas.openxmlformats.org/officeDocument/2006/relationships/theme" Target="/ppt/slideMasters/theme/theme1.xml" Id="R12431e874548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763f68e9d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d52eebda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6377d28d5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034c6b12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12b1cad75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150c5bc08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27e808793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