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7b86055f2ed45a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8b2ceb285474a86"/>
  </p:sldMasterIdLst>
  <p:sldIdLst>
    <p:sldId xmlns:r="http://schemas.openxmlformats.org/officeDocument/2006/relationships" id="256" r:id="Re0629a196dbc4603"/>
    <p:sldId xmlns:r="http://schemas.openxmlformats.org/officeDocument/2006/relationships" id="257" r:id="R1ea80041a18445fe"/>
    <p:sldId xmlns:r="http://schemas.openxmlformats.org/officeDocument/2006/relationships" id="258" r:id="R9d1caa8db13644a0"/>
    <p:sldId xmlns:r="http://schemas.openxmlformats.org/officeDocument/2006/relationships" id="259" r:id="Rf539ba7f21864d9a"/>
    <p:sldId xmlns:r="http://schemas.openxmlformats.org/officeDocument/2006/relationships" id="260" r:id="Rcb3d44a938974d04"/>
    <p:sldId xmlns:r="http://schemas.openxmlformats.org/officeDocument/2006/relationships" id="261" r:id="Rfa92a98070f84c6d"/>
    <p:sldId xmlns:r="http://schemas.openxmlformats.org/officeDocument/2006/relationships" id="262" r:id="Rea13fb1f113c444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8b2ceb285474a86" /><Relationship Type="http://schemas.openxmlformats.org/officeDocument/2006/relationships/slide" Target="/ppt/slides/slide1.xml" Id="Re0629a196dbc4603" /><Relationship Type="http://schemas.openxmlformats.org/officeDocument/2006/relationships/slide" Target="/ppt/slides/slide2.xml" Id="R1ea80041a18445fe" /><Relationship Type="http://schemas.openxmlformats.org/officeDocument/2006/relationships/slide" Target="/ppt/slides/slide3.xml" Id="R9d1caa8db13644a0" /><Relationship Type="http://schemas.openxmlformats.org/officeDocument/2006/relationships/slide" Target="/ppt/slides/slide4.xml" Id="Rf539ba7f21864d9a" /><Relationship Type="http://schemas.openxmlformats.org/officeDocument/2006/relationships/slide" Target="/ppt/slides/slide5.xml" Id="Rcb3d44a938974d04" /><Relationship Type="http://schemas.openxmlformats.org/officeDocument/2006/relationships/slide" Target="/ppt/slides/slide6.xml" Id="Rfa92a98070f84c6d" /><Relationship Type="http://schemas.openxmlformats.org/officeDocument/2006/relationships/slide" Target="/ppt/slides/slide7.xml" Id="Rea13fb1f113c444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3b86412c15349c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72ec8fb1ce43fe" /><Relationship Type="http://schemas.openxmlformats.org/officeDocument/2006/relationships/theme" Target="/ppt/slideMasters/theme/theme1.xml" Id="R867e9d06ce1645d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972ec8fb1ce43f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1de5cd09cc4d0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da4285704c416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89c2d34ec249a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e618d4b97d406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69898e62db4ee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339d8fed4345d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dd7c0b271f494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BOLSØNES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BOLSØNES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BOLSØNES INVEST AS ble etablert [år] og holder til i Molde.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BOLSØNES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BOLSØNES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BOLSØNES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25 000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7 641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5 867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77 949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463 000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BOLSØNES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SIVERT BOLSØNES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BOLSØNES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Tyttebærvegen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6409 Molde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sb@vgr.no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912 548 821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BOLSØNES INVEST AS</a:t>
            </a:r>
          </a:p>
        </p:txBody>
      </p:sp>
    </p:spTree>
  </p:cSld>
  <p:clrMapOvr>
    <a:masterClrMapping xmlns:a="http://schemas.openxmlformats.org/drawingml/2006/main"/>
  </p:clrMapOvr>
</p:sld>
</file>