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061b560dc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9af699aec42a3"/>
  </p:sldMasterIdLst>
  <p:sldIdLst>
    <p:sldId xmlns:r="http://schemas.openxmlformats.org/officeDocument/2006/relationships" id="256" r:id="R85952e7224164ef2"/>
    <p:sldId xmlns:r="http://schemas.openxmlformats.org/officeDocument/2006/relationships" id="257" r:id="Rc9840e5763b5409a"/>
    <p:sldId xmlns:r="http://schemas.openxmlformats.org/officeDocument/2006/relationships" id="258" r:id="Rc58a1bc289d24dca"/>
    <p:sldId xmlns:r="http://schemas.openxmlformats.org/officeDocument/2006/relationships" id="259" r:id="R4760234360114560"/>
    <p:sldId xmlns:r="http://schemas.openxmlformats.org/officeDocument/2006/relationships" id="260" r:id="Rb235318736924537"/>
    <p:sldId xmlns:r="http://schemas.openxmlformats.org/officeDocument/2006/relationships" id="261" r:id="R6068fec790d84bb5"/>
    <p:sldId xmlns:r="http://schemas.openxmlformats.org/officeDocument/2006/relationships" id="262" r:id="R3b221003dad8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9af699aec42a3" /><Relationship Type="http://schemas.openxmlformats.org/officeDocument/2006/relationships/slide" Target="/ppt/slides/slide1.xml" Id="R85952e7224164ef2" /><Relationship Type="http://schemas.openxmlformats.org/officeDocument/2006/relationships/slide" Target="/ppt/slides/slide2.xml" Id="Rc9840e5763b5409a" /><Relationship Type="http://schemas.openxmlformats.org/officeDocument/2006/relationships/slide" Target="/ppt/slides/slide3.xml" Id="Rc58a1bc289d24dca" /><Relationship Type="http://schemas.openxmlformats.org/officeDocument/2006/relationships/slide" Target="/ppt/slides/slide4.xml" Id="R4760234360114560" /><Relationship Type="http://schemas.openxmlformats.org/officeDocument/2006/relationships/slide" Target="/ppt/slides/slide5.xml" Id="Rb235318736924537" /><Relationship Type="http://schemas.openxmlformats.org/officeDocument/2006/relationships/slide" Target="/ppt/slides/slide6.xml" Id="R6068fec790d84bb5" /><Relationship Type="http://schemas.openxmlformats.org/officeDocument/2006/relationships/slide" Target="/ppt/slides/slide7.xml" Id="R3b221003dad8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27d4eff38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23a269e1d46ab" /><Relationship Type="http://schemas.openxmlformats.org/officeDocument/2006/relationships/theme" Target="/ppt/slideMasters/theme/theme1.xml" Id="R5cb9f2bd5c9c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23a269e1d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f577367b5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6f294d275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d7170381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5096b639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9d95c0ce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236f3e86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701365ef0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