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2c5a8ee55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64108a38a4825"/>
  </p:sldMasterIdLst>
  <p:sldIdLst>
    <p:sldId xmlns:r="http://schemas.openxmlformats.org/officeDocument/2006/relationships" id="256" r:id="Radd4c0caf01d4ecb"/>
    <p:sldId xmlns:r="http://schemas.openxmlformats.org/officeDocument/2006/relationships" id="257" r:id="Re7b6407161a54ad8"/>
    <p:sldId xmlns:r="http://schemas.openxmlformats.org/officeDocument/2006/relationships" id="258" r:id="Rab98446486d24bd3"/>
    <p:sldId xmlns:r="http://schemas.openxmlformats.org/officeDocument/2006/relationships" id="259" r:id="R76408c723f9a42da"/>
    <p:sldId xmlns:r="http://schemas.openxmlformats.org/officeDocument/2006/relationships" id="260" r:id="R0c31279a7e1b4af2"/>
    <p:sldId xmlns:r="http://schemas.openxmlformats.org/officeDocument/2006/relationships" id="261" r:id="R2ac7c0d0831e4c9c"/>
    <p:sldId xmlns:r="http://schemas.openxmlformats.org/officeDocument/2006/relationships" id="262" r:id="Rde5638671d3e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64108a38a4825" /><Relationship Type="http://schemas.openxmlformats.org/officeDocument/2006/relationships/slide" Target="/ppt/slides/slide1.xml" Id="Radd4c0caf01d4ecb" /><Relationship Type="http://schemas.openxmlformats.org/officeDocument/2006/relationships/slide" Target="/ppt/slides/slide2.xml" Id="Re7b6407161a54ad8" /><Relationship Type="http://schemas.openxmlformats.org/officeDocument/2006/relationships/slide" Target="/ppt/slides/slide3.xml" Id="Rab98446486d24bd3" /><Relationship Type="http://schemas.openxmlformats.org/officeDocument/2006/relationships/slide" Target="/ppt/slides/slide4.xml" Id="R76408c723f9a42da" /><Relationship Type="http://schemas.openxmlformats.org/officeDocument/2006/relationships/slide" Target="/ppt/slides/slide5.xml" Id="R0c31279a7e1b4af2" /><Relationship Type="http://schemas.openxmlformats.org/officeDocument/2006/relationships/slide" Target="/ppt/slides/slide6.xml" Id="R2ac7c0d0831e4c9c" /><Relationship Type="http://schemas.openxmlformats.org/officeDocument/2006/relationships/slide" Target="/ppt/slides/slide7.xml" Id="Rde5638671d3e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d52fde874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8e563950d4cdd" /><Relationship Type="http://schemas.openxmlformats.org/officeDocument/2006/relationships/theme" Target="/ppt/slideMasters/theme/theme1.xml" Id="Rbc014ddb571f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8e563950d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9ad0dee7c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9f1d95db5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abf3db55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66514b9c0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577efcc80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de5fc4554e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e63cf2296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ERLEND ØVERBY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HANNE ØVERBY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Øverby Sund, Sagåvegen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912 635 406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