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d8cc1656a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1512ec4544abb"/>
  </p:sldMasterIdLst>
  <p:sldIdLst>
    <p:sldId xmlns:r="http://schemas.openxmlformats.org/officeDocument/2006/relationships" id="256" r:id="R54363ce28c54464a"/>
    <p:sldId xmlns:r="http://schemas.openxmlformats.org/officeDocument/2006/relationships" id="257" r:id="R698b10a66bf64d72"/>
    <p:sldId xmlns:r="http://schemas.openxmlformats.org/officeDocument/2006/relationships" id="258" r:id="R1539fe35e09e4c65"/>
    <p:sldId xmlns:r="http://schemas.openxmlformats.org/officeDocument/2006/relationships" id="259" r:id="R69d0d8e5df7c4e88"/>
    <p:sldId xmlns:r="http://schemas.openxmlformats.org/officeDocument/2006/relationships" id="260" r:id="R2628da519fd04add"/>
    <p:sldId xmlns:r="http://schemas.openxmlformats.org/officeDocument/2006/relationships" id="261" r:id="Rf817677564d7416f"/>
    <p:sldId xmlns:r="http://schemas.openxmlformats.org/officeDocument/2006/relationships" id="262" r:id="R0f60ed43f48b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1512ec4544abb" /><Relationship Type="http://schemas.openxmlformats.org/officeDocument/2006/relationships/slide" Target="/ppt/slides/slide1.xml" Id="R54363ce28c54464a" /><Relationship Type="http://schemas.openxmlformats.org/officeDocument/2006/relationships/slide" Target="/ppt/slides/slide2.xml" Id="R698b10a66bf64d72" /><Relationship Type="http://schemas.openxmlformats.org/officeDocument/2006/relationships/slide" Target="/ppt/slides/slide3.xml" Id="R1539fe35e09e4c65" /><Relationship Type="http://schemas.openxmlformats.org/officeDocument/2006/relationships/slide" Target="/ppt/slides/slide4.xml" Id="R69d0d8e5df7c4e88" /><Relationship Type="http://schemas.openxmlformats.org/officeDocument/2006/relationships/slide" Target="/ppt/slides/slide5.xml" Id="R2628da519fd04add" /><Relationship Type="http://schemas.openxmlformats.org/officeDocument/2006/relationships/slide" Target="/ppt/slides/slide6.xml" Id="Rf817677564d7416f" /><Relationship Type="http://schemas.openxmlformats.org/officeDocument/2006/relationships/slide" Target="/ppt/slides/slide7.xml" Id="R0f60ed43f48b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f3234c3a5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da19cb0bf4825" /><Relationship Type="http://schemas.openxmlformats.org/officeDocument/2006/relationships/theme" Target="/ppt/slideMasters/theme/theme1.xml" Id="Rbdc88241b669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da19cb0bf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fae3545ce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f175235d40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334363b54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d489233c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55a352a6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d187448e8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d85a4453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FRANK EITHUN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