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c33b2cb9d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fa35234394cff"/>
  </p:sldMasterIdLst>
  <p:sldIdLst>
    <p:sldId xmlns:r="http://schemas.openxmlformats.org/officeDocument/2006/relationships" id="256" r:id="Rd662b34d987f4314"/>
    <p:sldId xmlns:r="http://schemas.openxmlformats.org/officeDocument/2006/relationships" id="257" r:id="R492aeda9f9ce472d"/>
    <p:sldId xmlns:r="http://schemas.openxmlformats.org/officeDocument/2006/relationships" id="258" r:id="R6aa4dedea9fc4010"/>
    <p:sldId xmlns:r="http://schemas.openxmlformats.org/officeDocument/2006/relationships" id="259" r:id="R97475b968f0846bb"/>
    <p:sldId xmlns:r="http://schemas.openxmlformats.org/officeDocument/2006/relationships" id="260" r:id="Rf64076f0705f42b2"/>
    <p:sldId xmlns:r="http://schemas.openxmlformats.org/officeDocument/2006/relationships" id="261" r:id="R51c9bea37e254442"/>
    <p:sldId xmlns:r="http://schemas.openxmlformats.org/officeDocument/2006/relationships" id="262" r:id="R877fd4a322da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a35234394cff" /><Relationship Type="http://schemas.openxmlformats.org/officeDocument/2006/relationships/slide" Target="/ppt/slides/slide1.xml" Id="Rd662b34d987f4314" /><Relationship Type="http://schemas.openxmlformats.org/officeDocument/2006/relationships/slide" Target="/ppt/slides/slide2.xml" Id="R492aeda9f9ce472d" /><Relationship Type="http://schemas.openxmlformats.org/officeDocument/2006/relationships/slide" Target="/ppt/slides/slide3.xml" Id="R6aa4dedea9fc4010" /><Relationship Type="http://schemas.openxmlformats.org/officeDocument/2006/relationships/slide" Target="/ppt/slides/slide4.xml" Id="R97475b968f0846bb" /><Relationship Type="http://schemas.openxmlformats.org/officeDocument/2006/relationships/slide" Target="/ppt/slides/slide5.xml" Id="Rf64076f0705f42b2" /><Relationship Type="http://schemas.openxmlformats.org/officeDocument/2006/relationships/slide" Target="/ppt/slides/slide6.xml" Id="R51c9bea37e254442" /><Relationship Type="http://schemas.openxmlformats.org/officeDocument/2006/relationships/slide" Target="/ppt/slides/slide7.xml" Id="R877fd4a322da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2fb1ddfff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7a1ecd0e4faa" /><Relationship Type="http://schemas.openxmlformats.org/officeDocument/2006/relationships/theme" Target="/ppt/slideMasters/theme/theme1.xml" Id="R91202d3092b7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f7a1ecd0e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31f24edb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0224f7ec2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ba11a598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66f9f80e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67317c58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a07ce28e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08e186e2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