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8a67482c8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9ceeed61042eb"/>
  </p:sldMasterIdLst>
  <p:sldIdLst>
    <p:sldId xmlns:r="http://schemas.openxmlformats.org/officeDocument/2006/relationships" id="256" r:id="Rab5b50c99dda4b57"/>
    <p:sldId xmlns:r="http://schemas.openxmlformats.org/officeDocument/2006/relationships" id="257" r:id="Re2a1326b73e94a85"/>
    <p:sldId xmlns:r="http://schemas.openxmlformats.org/officeDocument/2006/relationships" id="258" r:id="R391ed3d80cc24755"/>
    <p:sldId xmlns:r="http://schemas.openxmlformats.org/officeDocument/2006/relationships" id="259" r:id="Re5319906ade74db9"/>
    <p:sldId xmlns:r="http://schemas.openxmlformats.org/officeDocument/2006/relationships" id="260" r:id="R8da844f69aea4dc4"/>
    <p:sldId xmlns:r="http://schemas.openxmlformats.org/officeDocument/2006/relationships" id="261" r:id="Refd146686a274203"/>
    <p:sldId xmlns:r="http://schemas.openxmlformats.org/officeDocument/2006/relationships" id="262" r:id="R0eb2f3ad9848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9ceeed61042eb" /><Relationship Type="http://schemas.openxmlformats.org/officeDocument/2006/relationships/slide" Target="/ppt/slides/slide1.xml" Id="Rab5b50c99dda4b57" /><Relationship Type="http://schemas.openxmlformats.org/officeDocument/2006/relationships/slide" Target="/ppt/slides/slide2.xml" Id="Re2a1326b73e94a85" /><Relationship Type="http://schemas.openxmlformats.org/officeDocument/2006/relationships/slide" Target="/ppt/slides/slide3.xml" Id="R391ed3d80cc24755" /><Relationship Type="http://schemas.openxmlformats.org/officeDocument/2006/relationships/slide" Target="/ppt/slides/slide4.xml" Id="Re5319906ade74db9" /><Relationship Type="http://schemas.openxmlformats.org/officeDocument/2006/relationships/slide" Target="/ppt/slides/slide5.xml" Id="R8da844f69aea4dc4" /><Relationship Type="http://schemas.openxmlformats.org/officeDocument/2006/relationships/slide" Target="/ppt/slides/slide6.xml" Id="Refd146686a274203" /><Relationship Type="http://schemas.openxmlformats.org/officeDocument/2006/relationships/slide" Target="/ppt/slides/slide7.xml" Id="R0eb2f3ad9848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32f3276b3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042dab564adc" /><Relationship Type="http://schemas.openxmlformats.org/officeDocument/2006/relationships/theme" Target="/ppt/slideMasters/theme/theme1.xml" Id="R98b171eeb5f9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3042dab56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8155a7c0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dafcc4b15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c0bb012d3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817c0fe63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7e1dc4e7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698bd85f0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c48eded3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