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7667818044b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e28e429ee44f99"/>
  </p:sldMasterIdLst>
  <p:sldIdLst>
    <p:sldId xmlns:r="http://schemas.openxmlformats.org/officeDocument/2006/relationships" id="256" r:id="Rdd2c5c563ea54057"/>
    <p:sldId xmlns:r="http://schemas.openxmlformats.org/officeDocument/2006/relationships" id="257" r:id="R731d18c453254060"/>
    <p:sldId xmlns:r="http://schemas.openxmlformats.org/officeDocument/2006/relationships" id="258" r:id="R7dfc1891fafe48d5"/>
    <p:sldId xmlns:r="http://schemas.openxmlformats.org/officeDocument/2006/relationships" id="259" r:id="R094c5172ba6c45c2"/>
    <p:sldId xmlns:r="http://schemas.openxmlformats.org/officeDocument/2006/relationships" id="260" r:id="R697384200bc04d34"/>
    <p:sldId xmlns:r="http://schemas.openxmlformats.org/officeDocument/2006/relationships" id="261" r:id="Re17814e283444a87"/>
    <p:sldId xmlns:r="http://schemas.openxmlformats.org/officeDocument/2006/relationships" id="262" r:id="R6bdc4bb1fda14e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28e429ee44f99" /><Relationship Type="http://schemas.openxmlformats.org/officeDocument/2006/relationships/slide" Target="/ppt/slides/slide1.xml" Id="Rdd2c5c563ea54057" /><Relationship Type="http://schemas.openxmlformats.org/officeDocument/2006/relationships/slide" Target="/ppt/slides/slide2.xml" Id="R731d18c453254060" /><Relationship Type="http://schemas.openxmlformats.org/officeDocument/2006/relationships/slide" Target="/ppt/slides/slide3.xml" Id="R7dfc1891fafe48d5" /><Relationship Type="http://schemas.openxmlformats.org/officeDocument/2006/relationships/slide" Target="/ppt/slides/slide4.xml" Id="R094c5172ba6c45c2" /><Relationship Type="http://schemas.openxmlformats.org/officeDocument/2006/relationships/slide" Target="/ppt/slides/slide5.xml" Id="R697384200bc04d34" /><Relationship Type="http://schemas.openxmlformats.org/officeDocument/2006/relationships/slide" Target="/ppt/slides/slide6.xml" Id="Re17814e283444a87" /><Relationship Type="http://schemas.openxmlformats.org/officeDocument/2006/relationships/slide" Target="/ppt/slides/slide7.xml" Id="R6bdc4bb1fda14e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52b9cb72044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57f7474ca423a" /><Relationship Type="http://schemas.openxmlformats.org/officeDocument/2006/relationships/theme" Target="/ppt/slideMasters/theme/theme1.xml" Id="R2e6bceeb340f48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657f7474ca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5aa3b46c8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4eb208bd241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f48910ea540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d5d69b7d047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70380aad3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6976200554a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43fa578b6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KGBRUUN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3 288 663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KARIN GREFSRUD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