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e72f425a734a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363cd615244541"/>
  </p:sldMasterIdLst>
  <p:sldIdLst>
    <p:sldId xmlns:r="http://schemas.openxmlformats.org/officeDocument/2006/relationships" id="256" r:id="R990e54fd9fdb4b35"/>
    <p:sldId xmlns:r="http://schemas.openxmlformats.org/officeDocument/2006/relationships" id="257" r:id="R53845a2b00d944c8"/>
    <p:sldId xmlns:r="http://schemas.openxmlformats.org/officeDocument/2006/relationships" id="258" r:id="Re803ae013b974e59"/>
    <p:sldId xmlns:r="http://schemas.openxmlformats.org/officeDocument/2006/relationships" id="259" r:id="R2cec4a7e5a074186"/>
    <p:sldId xmlns:r="http://schemas.openxmlformats.org/officeDocument/2006/relationships" id="260" r:id="R4e55d1c332a043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63cd615244541" /><Relationship Type="http://schemas.openxmlformats.org/officeDocument/2006/relationships/slide" Target="/ppt/slides/slide1.xml" Id="R990e54fd9fdb4b35" /><Relationship Type="http://schemas.openxmlformats.org/officeDocument/2006/relationships/slide" Target="/ppt/slides/slide2.xml" Id="R53845a2b00d944c8" /><Relationship Type="http://schemas.openxmlformats.org/officeDocument/2006/relationships/slide" Target="/ppt/slides/slide3.xml" Id="Re803ae013b974e59" /><Relationship Type="http://schemas.openxmlformats.org/officeDocument/2006/relationships/slide" Target="/ppt/slides/slide4.xml" Id="R2cec4a7e5a074186" /><Relationship Type="http://schemas.openxmlformats.org/officeDocument/2006/relationships/slide" Target="/ppt/slides/slide5.xml" Id="R4e55d1c332a043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6e8512112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5acf87ec24c64" /><Relationship Type="http://schemas.openxmlformats.org/officeDocument/2006/relationships/theme" Target="/ppt/slideMasters/theme/theme1.xml" Id="R77abe177de704c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5acf87ec2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5e82ed1c9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21e6d2d3a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5aadb661744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428b3dc014e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beab7f760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LYNGDAL FOR ALLE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FOR ALLE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Aunevik, Vestre Myrbakkvei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34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lyngdalforalle@gmail.com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912 753 646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