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e4d30b2eac7462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da46f5cc6a34dd2"/>
  </p:sldMasterIdLst>
  <p:sldIdLst>
    <p:sldId xmlns:r="http://schemas.openxmlformats.org/officeDocument/2006/relationships" id="256" r:id="Re18171e8e5924d9c"/>
    <p:sldId xmlns:r="http://schemas.openxmlformats.org/officeDocument/2006/relationships" id="257" r:id="Rb3cd7337fc924a8d"/>
    <p:sldId xmlns:r="http://schemas.openxmlformats.org/officeDocument/2006/relationships" id="258" r:id="Ra079688acad44d6c"/>
    <p:sldId xmlns:r="http://schemas.openxmlformats.org/officeDocument/2006/relationships" id="259" r:id="Rf30d09a7a60846af"/>
    <p:sldId xmlns:r="http://schemas.openxmlformats.org/officeDocument/2006/relationships" id="260" r:id="R82889c68040e4a5b"/>
    <p:sldId xmlns:r="http://schemas.openxmlformats.org/officeDocument/2006/relationships" id="261" r:id="R18bde641ea844ba5"/>
    <p:sldId xmlns:r="http://schemas.openxmlformats.org/officeDocument/2006/relationships" id="262" r:id="Rce2bbe6bf9c64a7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a46f5cc6a34dd2" /><Relationship Type="http://schemas.openxmlformats.org/officeDocument/2006/relationships/slide" Target="/ppt/slides/slide1.xml" Id="Re18171e8e5924d9c" /><Relationship Type="http://schemas.openxmlformats.org/officeDocument/2006/relationships/slide" Target="/ppt/slides/slide2.xml" Id="Rb3cd7337fc924a8d" /><Relationship Type="http://schemas.openxmlformats.org/officeDocument/2006/relationships/slide" Target="/ppt/slides/slide3.xml" Id="Ra079688acad44d6c" /><Relationship Type="http://schemas.openxmlformats.org/officeDocument/2006/relationships/slide" Target="/ppt/slides/slide4.xml" Id="Rf30d09a7a60846af" /><Relationship Type="http://schemas.openxmlformats.org/officeDocument/2006/relationships/slide" Target="/ppt/slides/slide5.xml" Id="R82889c68040e4a5b" /><Relationship Type="http://schemas.openxmlformats.org/officeDocument/2006/relationships/slide" Target="/ppt/slides/slide6.xml" Id="R18bde641ea844ba5" /><Relationship Type="http://schemas.openxmlformats.org/officeDocument/2006/relationships/slide" Target="/ppt/slides/slide7.xml" Id="Rce2bbe6bf9c64a7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72b3c173c24ba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559faf7d8d49b2" /><Relationship Type="http://schemas.openxmlformats.org/officeDocument/2006/relationships/theme" Target="/ppt/slideMasters/theme/theme1.xml" Id="R26fd61df7122492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7559faf7d8d49b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6798839b214b1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915d04daf14c9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3b7a253b7e4c9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889cd86fad4b1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aeac7141c149d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dc691a189b464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0786c3aafa499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VARDFJELL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VARDFJELL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VARDFJELL AS ble etablert [år] og holder til i Hokksund.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VARDFJELL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VARDFJELL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VARDFJELL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17 373 538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16 059 478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16 405 092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51 587 191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51 889 001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VARDFJELL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FRODE REIERSRUD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VARDFJELL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Urteveien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3302 Hokksund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912 815 102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VARDFJELL AS</a:t>
            </a:r>
          </a:p>
        </p:txBody>
      </p:sp>
    </p:spTree>
  </p:cSld>
  <p:clrMapOvr>
    <a:masterClrMapping xmlns:a="http://schemas.openxmlformats.org/drawingml/2006/main"/>
  </p:clrMapOvr>
</p:sld>
</file>